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B67516-2F66-4A60-ADC4-EEB83942948E}">
  <a:tblStyle styleId="{69B67516-2F66-4A60-ADC4-EEB8394294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700cd04135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700cd0413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01cb006ad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01cb006a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700cd04135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700cd0413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701cb006a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701cb006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00cd04135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00cd0413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00cd04135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700cd0413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01cb006ad_0_5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01cb006a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01cb006ad_0_5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701cb006ad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01cb006ad_0_5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701cb006ad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01cb006ad_0_5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01cb006ad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700cd0413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700cd0413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701cb006ad_0_6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701cb006ad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701cb006ad_0_6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701cb006ad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701cb006ad_0_6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701cb006a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701cb006ad_0_6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701cb006ad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701cb006ad_0_6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701cb006ad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01cb006ad_0_6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01cb006ad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01cb006ad_0_6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01cb006ad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701cb006ad_0_6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701cb006ad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701cb006ad_0_6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701cb006ad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701cb006ad_0_6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701cb006ad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701cb006ad_0_6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701cb006ad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01cb006ad_0_6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701cb006ad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701cb006ad_0_7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701cb006ad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701cb006ad_0_7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701cb006ad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701cb006ad_0_7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701cb006ad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00cd04135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700cd0413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00cd04135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00cd0413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00cd04135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700cd0413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700cd04135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700cd0413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700cd04135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700cd0413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descr="Celestia-R1---OverlayTitleHD.png" id="12" name="Google Shape;12;p2"/>
          <p:cNvPicPr preferRelativeResize="0"/>
          <p:nvPr/>
        </p:nvPicPr>
        <p:blipFill rotWithShape="1">
          <a:blip r:embed="rId3">
            <a:alphaModFix/>
          </a:blip>
          <a:srcRect b="0" l="0" r="0" t="0"/>
          <a:stretch/>
        </p:blipFill>
        <p:spPr>
          <a:xfrm>
            <a:off x="0" y="0"/>
            <a:ext cx="12188827" cy="6856215"/>
          </a:xfrm>
          <a:prstGeom prst="rect">
            <a:avLst/>
          </a:prstGeom>
          <a:noFill/>
          <a:ln>
            <a:noFill/>
          </a:ln>
        </p:spPr>
      </p:pic>
      <p:sp>
        <p:nvSpPr>
          <p:cNvPr id="13" name="Google Shape;13;p2"/>
          <p:cNvSpPr txBox="1"/>
          <p:nvPr>
            <p:ph type="ctrTitle"/>
          </p:nvPr>
        </p:nvSpPr>
        <p:spPr>
          <a:xfrm>
            <a:off x="3962399" y="1964267"/>
            <a:ext cx="7197600" cy="2421600"/>
          </a:xfrm>
          <a:prstGeom prst="rect">
            <a:avLst/>
          </a:prstGeom>
          <a:noFill/>
          <a:ln>
            <a:noFill/>
          </a:ln>
        </p:spPr>
        <p:txBody>
          <a:bodyPr anchorCtr="0" anchor="b" bIns="45700" lIns="91425" spcFirstLastPara="1" rIns="91425" wrap="square" tIns="45700">
            <a:normAutofit/>
          </a:bodyPr>
          <a:lstStyle>
            <a:lvl1pPr lvl="0" rtl="0" algn="r">
              <a:spcBef>
                <a:spcPts val="0"/>
              </a:spcBef>
              <a:spcAft>
                <a:spcPts val="0"/>
              </a:spcAft>
              <a:buClr>
                <a:schemeClr val="lt1"/>
              </a:buClr>
              <a:buSzPts val="4800"/>
              <a:buFont typeface="Calibri"/>
              <a:buNone/>
              <a:defRPr sz="4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 name="Google Shape;14;p2"/>
          <p:cNvSpPr txBox="1"/>
          <p:nvPr>
            <p:ph idx="1" type="subTitle"/>
          </p:nvPr>
        </p:nvSpPr>
        <p:spPr>
          <a:xfrm>
            <a:off x="3962399" y="4385732"/>
            <a:ext cx="7197600" cy="1405500"/>
          </a:xfrm>
          <a:prstGeom prst="rect">
            <a:avLst/>
          </a:prstGeom>
          <a:noFill/>
          <a:ln>
            <a:noFill/>
          </a:ln>
        </p:spPr>
        <p:txBody>
          <a:bodyPr anchorCtr="0" anchor="t" bIns="45700" lIns="91425" spcFirstLastPara="1" rIns="91425" wrap="square" tIns="45700">
            <a:normAutofit/>
          </a:bodyPr>
          <a:lstStyle>
            <a:lvl1pPr lvl="0" rtl="0" algn="r">
              <a:spcBef>
                <a:spcPts val="0"/>
              </a:spcBef>
              <a:spcAft>
                <a:spcPts val="0"/>
              </a:spcAft>
              <a:buSzPts val="1800"/>
              <a:buNone/>
              <a:defRPr sz="1800" cap="none">
                <a:solidFill>
                  <a:schemeClr val="lt1"/>
                </a:solidFill>
              </a:defRPr>
            </a:lvl1pPr>
            <a:lvl2pPr lvl="1" rtl="0" algn="ctr">
              <a:spcBef>
                <a:spcPts val="1000"/>
              </a:spcBef>
              <a:spcAft>
                <a:spcPts val="0"/>
              </a:spcAft>
              <a:buSzPts val="1600"/>
              <a:buNone/>
              <a:defRPr>
                <a:solidFill>
                  <a:schemeClr val="lt1"/>
                </a:solidFill>
              </a:defRPr>
            </a:lvl2pPr>
            <a:lvl3pPr lvl="2" rtl="0" algn="ctr">
              <a:spcBef>
                <a:spcPts val="1000"/>
              </a:spcBef>
              <a:spcAft>
                <a:spcPts val="0"/>
              </a:spcAft>
              <a:buSzPts val="1400"/>
              <a:buNone/>
              <a:defRPr>
                <a:solidFill>
                  <a:schemeClr val="lt1"/>
                </a:solidFill>
              </a:defRPr>
            </a:lvl3pPr>
            <a:lvl4pPr lvl="3" rtl="0" algn="ctr">
              <a:spcBef>
                <a:spcPts val="1000"/>
              </a:spcBef>
              <a:spcAft>
                <a:spcPts val="0"/>
              </a:spcAft>
              <a:buSzPts val="1200"/>
              <a:buNone/>
              <a:defRPr>
                <a:solidFill>
                  <a:schemeClr val="lt1"/>
                </a:solidFill>
              </a:defRPr>
            </a:lvl4pPr>
            <a:lvl5pPr lvl="4" rtl="0" algn="ctr">
              <a:spcBef>
                <a:spcPts val="1000"/>
              </a:spcBef>
              <a:spcAft>
                <a:spcPts val="0"/>
              </a:spcAft>
              <a:buSzPts val="1200"/>
              <a:buNone/>
              <a:defRPr>
                <a:solidFill>
                  <a:schemeClr val="lt1"/>
                </a:solidFill>
              </a:defRPr>
            </a:lvl5pPr>
            <a:lvl6pPr lvl="5" rtl="0" algn="ctr">
              <a:spcBef>
                <a:spcPts val="1000"/>
              </a:spcBef>
              <a:spcAft>
                <a:spcPts val="0"/>
              </a:spcAft>
              <a:buSzPts val="1200"/>
              <a:buNone/>
              <a:defRPr>
                <a:solidFill>
                  <a:schemeClr val="lt1"/>
                </a:solidFill>
              </a:defRPr>
            </a:lvl6pPr>
            <a:lvl7pPr lvl="6" rtl="0" algn="ctr">
              <a:spcBef>
                <a:spcPts val="1000"/>
              </a:spcBef>
              <a:spcAft>
                <a:spcPts val="0"/>
              </a:spcAft>
              <a:buSzPts val="1200"/>
              <a:buNone/>
              <a:defRPr>
                <a:solidFill>
                  <a:schemeClr val="lt1"/>
                </a:solidFill>
              </a:defRPr>
            </a:lvl7pPr>
            <a:lvl8pPr lvl="7" rtl="0" algn="ctr">
              <a:spcBef>
                <a:spcPts val="1000"/>
              </a:spcBef>
              <a:spcAft>
                <a:spcPts val="0"/>
              </a:spcAft>
              <a:buSzPts val="1200"/>
              <a:buNone/>
              <a:defRPr>
                <a:solidFill>
                  <a:schemeClr val="lt1"/>
                </a:solidFill>
              </a:defRPr>
            </a:lvl8pPr>
            <a:lvl9pPr lvl="8" rtl="0" algn="ctr">
              <a:spcBef>
                <a:spcPts val="1000"/>
              </a:spcBef>
              <a:spcAft>
                <a:spcPts val="1000"/>
              </a:spcAft>
              <a:buSzPts val="1200"/>
              <a:buNone/>
              <a:defRPr>
                <a:solidFill>
                  <a:schemeClr val="lt1"/>
                </a:solidFill>
              </a:defRPr>
            </a:lvl9pPr>
          </a:lstStyle>
          <a:p/>
        </p:txBody>
      </p:sp>
      <p:sp>
        <p:nvSpPr>
          <p:cNvPr id="15" name="Google Shape;15;p2"/>
          <p:cNvSpPr txBox="1"/>
          <p:nvPr>
            <p:ph idx="10" type="dt"/>
          </p:nvPr>
        </p:nvSpPr>
        <p:spPr>
          <a:xfrm>
            <a:off x="8932558"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 name="Google Shape;16;p2"/>
          <p:cNvSpPr txBox="1"/>
          <p:nvPr>
            <p:ph idx="11" type="ftr"/>
          </p:nvPr>
        </p:nvSpPr>
        <p:spPr>
          <a:xfrm>
            <a:off x="3962399" y="5870575"/>
            <a:ext cx="48939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 name="Google Shape;17;p2"/>
          <p:cNvSpPr txBox="1"/>
          <p:nvPr>
            <p:ph idx="12" type="sldNum"/>
          </p:nvPr>
        </p:nvSpPr>
        <p:spPr>
          <a:xfrm>
            <a:off x="10608958"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6" name="Shape 76"/>
        <p:cNvGrpSpPr/>
        <p:nvPr/>
      </p:nvGrpSpPr>
      <p:grpSpPr>
        <a:xfrm>
          <a:off x="0" y="0"/>
          <a:ext cx="0" cy="0"/>
          <a:chOff x="0" y="0"/>
          <a:chExt cx="0" cy="0"/>
        </a:xfrm>
      </p:grpSpPr>
      <p:pic>
        <p:nvPicPr>
          <p:cNvPr descr="Celestia-R1---OverlayContentHD.png" id="77" name="Google Shape;77;p11"/>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78" name="Google Shape;78;p11"/>
          <p:cNvSpPr txBox="1"/>
          <p:nvPr>
            <p:ph type="title"/>
          </p:nvPr>
        </p:nvSpPr>
        <p:spPr>
          <a:xfrm>
            <a:off x="685800" y="4732865"/>
            <a:ext cx="101313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1"/>
              </a:buClr>
              <a:buSzPts val="2400"/>
              <a:buFont typeface="Calibri"/>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1"/>
          <p:cNvSpPr/>
          <p:nvPr>
            <p:ph idx="2" type="pic"/>
          </p:nvPr>
        </p:nvSpPr>
        <p:spPr>
          <a:xfrm>
            <a:off x="1371600" y="932112"/>
            <a:ext cx="8759700" cy="3165000"/>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50"/>
              </a:srgbClr>
            </a:outerShdw>
          </a:effectLst>
        </p:spPr>
      </p:sp>
      <p:sp>
        <p:nvSpPr>
          <p:cNvPr id="80" name="Google Shape;80;p11"/>
          <p:cNvSpPr txBox="1"/>
          <p:nvPr>
            <p:ph idx="1" type="body"/>
          </p:nvPr>
        </p:nvSpPr>
        <p:spPr>
          <a:xfrm>
            <a:off x="685800" y="5299603"/>
            <a:ext cx="10131300" cy="493800"/>
          </a:xfrm>
          <a:prstGeom prst="rect">
            <a:avLst/>
          </a:prstGeom>
          <a:noFill/>
          <a:ln>
            <a:noFill/>
          </a:ln>
        </p:spPr>
        <p:txBody>
          <a:bodyPr anchorCtr="0" anchor="t" bIns="45700" lIns="91425" spcFirstLastPara="1" rIns="91425" wrap="square" tIns="45700">
            <a:normAutofit/>
          </a:bodyPr>
          <a:lstStyle>
            <a:lvl1pPr indent="-228600" lvl="0" marL="457200" rtl="0" algn="l">
              <a:spcBef>
                <a:spcPts val="0"/>
              </a:spcBef>
              <a:spcAft>
                <a:spcPts val="0"/>
              </a:spcAft>
              <a:buSzPts val="1400"/>
              <a:buNone/>
              <a:defRPr sz="1400"/>
            </a:lvl1pPr>
            <a:lvl2pPr indent="-228600" lvl="1" marL="914400" rtl="0" algn="l">
              <a:spcBef>
                <a:spcPts val="1000"/>
              </a:spcBef>
              <a:spcAft>
                <a:spcPts val="0"/>
              </a:spcAft>
              <a:buSzPts val="1200"/>
              <a:buNone/>
              <a:defRPr sz="1200"/>
            </a:lvl2pPr>
            <a:lvl3pPr indent="-228600" lvl="2" marL="1371600" rtl="0" algn="l">
              <a:spcBef>
                <a:spcPts val="1000"/>
              </a:spcBef>
              <a:spcAft>
                <a:spcPts val="0"/>
              </a:spcAft>
              <a:buSzPts val="1000"/>
              <a:buNone/>
              <a:defRPr sz="1000"/>
            </a:lvl3pPr>
            <a:lvl4pPr indent="-228600" lvl="3" marL="1828800" rtl="0" algn="l">
              <a:spcBef>
                <a:spcPts val="1000"/>
              </a:spcBef>
              <a:spcAft>
                <a:spcPts val="0"/>
              </a:spcAft>
              <a:buSzPts val="900"/>
              <a:buNone/>
              <a:defRPr sz="900"/>
            </a:lvl4pPr>
            <a:lvl5pPr indent="-228600" lvl="4" marL="2286000" rtl="0" algn="l">
              <a:spcBef>
                <a:spcPts val="1000"/>
              </a:spcBef>
              <a:spcAft>
                <a:spcPts val="0"/>
              </a:spcAft>
              <a:buSzPts val="900"/>
              <a:buNone/>
              <a:defRPr sz="900"/>
            </a:lvl5pPr>
            <a:lvl6pPr indent="-228600" lvl="5" marL="2743200" rtl="0" algn="l">
              <a:spcBef>
                <a:spcPts val="1000"/>
              </a:spcBef>
              <a:spcAft>
                <a:spcPts val="0"/>
              </a:spcAft>
              <a:buSzPts val="900"/>
              <a:buNone/>
              <a:defRPr sz="900"/>
            </a:lvl6pPr>
            <a:lvl7pPr indent="-228600" lvl="6" marL="3200400" rtl="0" algn="l">
              <a:spcBef>
                <a:spcPts val="1000"/>
              </a:spcBef>
              <a:spcAft>
                <a:spcPts val="0"/>
              </a:spcAft>
              <a:buSzPts val="900"/>
              <a:buNone/>
              <a:defRPr sz="900"/>
            </a:lvl7pPr>
            <a:lvl8pPr indent="-228600" lvl="7" marL="3657600" rtl="0" algn="l">
              <a:spcBef>
                <a:spcPts val="1000"/>
              </a:spcBef>
              <a:spcAft>
                <a:spcPts val="0"/>
              </a:spcAft>
              <a:buSzPts val="900"/>
              <a:buNone/>
              <a:defRPr sz="900"/>
            </a:lvl8pPr>
            <a:lvl9pPr indent="-228600" lvl="8" marL="4114800" rtl="0" algn="l">
              <a:spcBef>
                <a:spcPts val="1000"/>
              </a:spcBef>
              <a:spcAft>
                <a:spcPts val="1000"/>
              </a:spcAft>
              <a:buSzPts val="900"/>
              <a:buNone/>
              <a:defRPr sz="900"/>
            </a:lvl9pPr>
          </a:lstStyle>
          <a:p/>
        </p:txBody>
      </p:sp>
      <p:sp>
        <p:nvSpPr>
          <p:cNvPr id="81" name="Google Shape;81;p11"/>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1"/>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1"/>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4" name="Shape 84"/>
        <p:cNvGrpSpPr/>
        <p:nvPr/>
      </p:nvGrpSpPr>
      <p:grpSpPr>
        <a:xfrm>
          <a:off x="0" y="0"/>
          <a:ext cx="0" cy="0"/>
          <a:chOff x="0" y="0"/>
          <a:chExt cx="0" cy="0"/>
        </a:xfrm>
      </p:grpSpPr>
      <p:pic>
        <p:nvPicPr>
          <p:cNvPr descr="Celestia-R1---OverlayContentHD.png" id="85" name="Google Shape;85;p12"/>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86" name="Google Shape;86;p12"/>
          <p:cNvSpPr txBox="1"/>
          <p:nvPr>
            <p:ph type="title"/>
          </p:nvPr>
        </p:nvSpPr>
        <p:spPr>
          <a:xfrm>
            <a:off x="685801" y="609601"/>
            <a:ext cx="10131300" cy="3124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3200"/>
              <a:buFont typeface="Calibri"/>
              <a:buNone/>
              <a:defRPr b="0" sz="32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p12"/>
          <p:cNvSpPr txBox="1"/>
          <p:nvPr>
            <p:ph idx="1" type="body"/>
          </p:nvPr>
        </p:nvSpPr>
        <p:spPr>
          <a:xfrm>
            <a:off x="685800" y="4343400"/>
            <a:ext cx="10131300" cy="14478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0"/>
              </a:spcBef>
              <a:spcAft>
                <a:spcPts val="0"/>
              </a:spcAft>
              <a:buSzPts val="2000"/>
              <a:buNone/>
              <a:defRPr sz="2000">
                <a:solidFill>
                  <a:schemeClr val="lt1"/>
                </a:solidFill>
              </a:defRPr>
            </a:lvl1pPr>
            <a:lvl2pPr indent="-228600" lvl="1" marL="914400" rtl="0" algn="l">
              <a:spcBef>
                <a:spcPts val="1000"/>
              </a:spcBef>
              <a:spcAft>
                <a:spcPts val="0"/>
              </a:spcAft>
              <a:buSzPts val="1800"/>
              <a:buNone/>
              <a:defRPr sz="1800">
                <a:solidFill>
                  <a:schemeClr val="lt1"/>
                </a:solidFill>
              </a:defRPr>
            </a:lvl2pPr>
            <a:lvl3pPr indent="-228600" lvl="2" marL="1371600" rtl="0" algn="l">
              <a:spcBef>
                <a:spcPts val="1000"/>
              </a:spcBef>
              <a:spcAft>
                <a:spcPts val="0"/>
              </a:spcAft>
              <a:buSzPts val="1600"/>
              <a:buNone/>
              <a:defRPr sz="1600">
                <a:solidFill>
                  <a:schemeClr val="lt1"/>
                </a:solidFill>
              </a:defRPr>
            </a:lvl3pPr>
            <a:lvl4pPr indent="-228600" lvl="3" marL="1828800" rtl="0" algn="l">
              <a:spcBef>
                <a:spcPts val="1000"/>
              </a:spcBef>
              <a:spcAft>
                <a:spcPts val="0"/>
              </a:spcAft>
              <a:buSzPts val="1400"/>
              <a:buNone/>
              <a:defRPr sz="1400">
                <a:solidFill>
                  <a:schemeClr val="lt1"/>
                </a:solidFill>
              </a:defRPr>
            </a:lvl4pPr>
            <a:lvl5pPr indent="-228600" lvl="4" marL="2286000" rtl="0" algn="l">
              <a:spcBef>
                <a:spcPts val="1000"/>
              </a:spcBef>
              <a:spcAft>
                <a:spcPts val="0"/>
              </a:spcAft>
              <a:buSzPts val="1400"/>
              <a:buNone/>
              <a:defRPr sz="1400">
                <a:solidFill>
                  <a:schemeClr val="lt1"/>
                </a:solidFill>
              </a:defRPr>
            </a:lvl5pPr>
            <a:lvl6pPr indent="-228600" lvl="5" marL="2743200" rtl="0" algn="l">
              <a:spcBef>
                <a:spcPts val="1000"/>
              </a:spcBef>
              <a:spcAft>
                <a:spcPts val="0"/>
              </a:spcAft>
              <a:buSzPts val="1400"/>
              <a:buNone/>
              <a:defRPr sz="1400">
                <a:solidFill>
                  <a:schemeClr val="lt1"/>
                </a:solidFill>
              </a:defRPr>
            </a:lvl6pPr>
            <a:lvl7pPr indent="-228600" lvl="6" marL="3200400" rtl="0" algn="l">
              <a:spcBef>
                <a:spcPts val="1000"/>
              </a:spcBef>
              <a:spcAft>
                <a:spcPts val="0"/>
              </a:spcAft>
              <a:buSzPts val="1400"/>
              <a:buNone/>
              <a:defRPr sz="1400">
                <a:solidFill>
                  <a:schemeClr val="lt1"/>
                </a:solidFill>
              </a:defRPr>
            </a:lvl7pPr>
            <a:lvl8pPr indent="-228600" lvl="7" marL="3657600" rtl="0" algn="l">
              <a:spcBef>
                <a:spcPts val="1000"/>
              </a:spcBef>
              <a:spcAft>
                <a:spcPts val="0"/>
              </a:spcAft>
              <a:buSzPts val="1400"/>
              <a:buNone/>
              <a:defRPr sz="1400">
                <a:solidFill>
                  <a:schemeClr val="lt1"/>
                </a:solidFill>
              </a:defRPr>
            </a:lvl8pPr>
            <a:lvl9pPr indent="-228600" lvl="8" marL="4114800" rtl="0" algn="l">
              <a:spcBef>
                <a:spcPts val="1000"/>
              </a:spcBef>
              <a:spcAft>
                <a:spcPts val="1000"/>
              </a:spcAft>
              <a:buSzPts val="1400"/>
              <a:buNone/>
              <a:defRPr sz="1400">
                <a:solidFill>
                  <a:schemeClr val="lt1"/>
                </a:solidFill>
              </a:defRPr>
            </a:lvl9pPr>
          </a:lstStyle>
          <a:p/>
        </p:txBody>
      </p:sp>
      <p:sp>
        <p:nvSpPr>
          <p:cNvPr id="88" name="Google Shape;88;p12"/>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2"/>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2"/>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pic>
        <p:nvPicPr>
          <p:cNvPr descr="Celestia-R1---OverlayContentHD.png" id="92" name="Google Shape;92;p13"/>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93" name="Google Shape;93;p13"/>
          <p:cNvSpPr txBox="1"/>
          <p:nvPr/>
        </p:nvSpPr>
        <p:spPr>
          <a:xfrm>
            <a:off x="10237867" y="2743200"/>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94" name="Google Shape;94;p13"/>
          <p:cNvSpPr txBox="1"/>
          <p:nvPr/>
        </p:nvSpPr>
        <p:spPr>
          <a:xfrm>
            <a:off x="488275" y="823337"/>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95" name="Google Shape;95;p13"/>
          <p:cNvSpPr txBox="1"/>
          <p:nvPr>
            <p:ph type="title"/>
          </p:nvPr>
        </p:nvSpPr>
        <p:spPr>
          <a:xfrm>
            <a:off x="992267" y="609601"/>
            <a:ext cx="9550500" cy="2743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3200"/>
              <a:buFont typeface="Calibri"/>
              <a:buNone/>
              <a:defRPr b="0" sz="3200" cap="none">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3"/>
          <p:cNvSpPr txBox="1"/>
          <p:nvPr>
            <p:ph idx="1" type="body"/>
          </p:nvPr>
        </p:nvSpPr>
        <p:spPr>
          <a:xfrm>
            <a:off x="1097875" y="3352800"/>
            <a:ext cx="9339300" cy="3810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0"/>
              </a:spcBef>
              <a:spcAft>
                <a:spcPts val="0"/>
              </a:spcAft>
              <a:buSzPts val="1800"/>
              <a:buFont typeface="Calibri"/>
              <a:buNone/>
              <a:defRPr/>
            </a:lvl1pPr>
            <a:lvl2pPr indent="-228600" lvl="1" marL="914400" rtl="0" algn="l">
              <a:spcBef>
                <a:spcPts val="1000"/>
              </a:spcBef>
              <a:spcAft>
                <a:spcPts val="0"/>
              </a:spcAft>
              <a:buSzPts val="1600"/>
              <a:buFont typeface="Calibri"/>
              <a:buNone/>
              <a:defRPr/>
            </a:lvl2pPr>
            <a:lvl3pPr indent="-228600" lvl="2" marL="1371600" rtl="0" algn="l">
              <a:spcBef>
                <a:spcPts val="1000"/>
              </a:spcBef>
              <a:spcAft>
                <a:spcPts val="0"/>
              </a:spcAft>
              <a:buSzPts val="1400"/>
              <a:buFont typeface="Calibri"/>
              <a:buNone/>
              <a:defRPr/>
            </a:lvl3pPr>
            <a:lvl4pPr indent="-228600" lvl="3" marL="1828800" rtl="0" algn="l">
              <a:spcBef>
                <a:spcPts val="1000"/>
              </a:spcBef>
              <a:spcAft>
                <a:spcPts val="0"/>
              </a:spcAft>
              <a:buSzPts val="1200"/>
              <a:buFont typeface="Calibri"/>
              <a:buNone/>
              <a:defRPr/>
            </a:lvl4pPr>
            <a:lvl5pPr indent="-228600" lvl="4" marL="2286000" rtl="0" algn="l">
              <a:spcBef>
                <a:spcPts val="1000"/>
              </a:spcBef>
              <a:spcAft>
                <a:spcPts val="0"/>
              </a:spcAft>
              <a:buSzPts val="1200"/>
              <a:buFont typeface="Calibri"/>
              <a:buNone/>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1000"/>
              </a:spcAft>
              <a:buSzPts val="1800"/>
              <a:buChar char="•"/>
              <a:defRPr/>
            </a:lvl9pPr>
          </a:lstStyle>
          <a:p/>
        </p:txBody>
      </p:sp>
      <p:sp>
        <p:nvSpPr>
          <p:cNvPr id="97" name="Google Shape;97;p13"/>
          <p:cNvSpPr txBox="1"/>
          <p:nvPr>
            <p:ph idx="2" type="body"/>
          </p:nvPr>
        </p:nvSpPr>
        <p:spPr>
          <a:xfrm>
            <a:off x="687465" y="4343400"/>
            <a:ext cx="10152300" cy="14478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0"/>
              </a:spcBef>
              <a:spcAft>
                <a:spcPts val="0"/>
              </a:spcAft>
              <a:buSzPts val="2000"/>
              <a:buNone/>
              <a:defRPr sz="2000">
                <a:solidFill>
                  <a:schemeClr val="lt1"/>
                </a:solidFill>
              </a:defRPr>
            </a:lvl1pPr>
            <a:lvl2pPr indent="-228600" lvl="1" marL="914400" rtl="0" algn="l">
              <a:spcBef>
                <a:spcPts val="1000"/>
              </a:spcBef>
              <a:spcAft>
                <a:spcPts val="0"/>
              </a:spcAft>
              <a:buSzPts val="1800"/>
              <a:buNone/>
              <a:defRPr sz="1800">
                <a:solidFill>
                  <a:schemeClr val="lt1"/>
                </a:solidFill>
              </a:defRPr>
            </a:lvl2pPr>
            <a:lvl3pPr indent="-228600" lvl="2" marL="1371600" rtl="0" algn="l">
              <a:spcBef>
                <a:spcPts val="1000"/>
              </a:spcBef>
              <a:spcAft>
                <a:spcPts val="0"/>
              </a:spcAft>
              <a:buSzPts val="1600"/>
              <a:buNone/>
              <a:defRPr sz="1600">
                <a:solidFill>
                  <a:schemeClr val="lt1"/>
                </a:solidFill>
              </a:defRPr>
            </a:lvl3pPr>
            <a:lvl4pPr indent="-228600" lvl="3" marL="1828800" rtl="0" algn="l">
              <a:spcBef>
                <a:spcPts val="1000"/>
              </a:spcBef>
              <a:spcAft>
                <a:spcPts val="0"/>
              </a:spcAft>
              <a:buSzPts val="1400"/>
              <a:buNone/>
              <a:defRPr sz="1400">
                <a:solidFill>
                  <a:schemeClr val="lt1"/>
                </a:solidFill>
              </a:defRPr>
            </a:lvl4pPr>
            <a:lvl5pPr indent="-228600" lvl="4" marL="2286000" rtl="0" algn="l">
              <a:spcBef>
                <a:spcPts val="1000"/>
              </a:spcBef>
              <a:spcAft>
                <a:spcPts val="0"/>
              </a:spcAft>
              <a:buSzPts val="1400"/>
              <a:buNone/>
              <a:defRPr sz="1400">
                <a:solidFill>
                  <a:schemeClr val="lt1"/>
                </a:solidFill>
              </a:defRPr>
            </a:lvl5pPr>
            <a:lvl6pPr indent="-228600" lvl="5" marL="2743200" rtl="0" algn="l">
              <a:spcBef>
                <a:spcPts val="1000"/>
              </a:spcBef>
              <a:spcAft>
                <a:spcPts val="0"/>
              </a:spcAft>
              <a:buSzPts val="1400"/>
              <a:buNone/>
              <a:defRPr sz="1400">
                <a:solidFill>
                  <a:schemeClr val="lt1"/>
                </a:solidFill>
              </a:defRPr>
            </a:lvl6pPr>
            <a:lvl7pPr indent="-228600" lvl="6" marL="3200400" rtl="0" algn="l">
              <a:spcBef>
                <a:spcPts val="1000"/>
              </a:spcBef>
              <a:spcAft>
                <a:spcPts val="0"/>
              </a:spcAft>
              <a:buSzPts val="1400"/>
              <a:buNone/>
              <a:defRPr sz="1400">
                <a:solidFill>
                  <a:schemeClr val="lt1"/>
                </a:solidFill>
              </a:defRPr>
            </a:lvl7pPr>
            <a:lvl8pPr indent="-228600" lvl="7" marL="3657600" rtl="0" algn="l">
              <a:spcBef>
                <a:spcPts val="1000"/>
              </a:spcBef>
              <a:spcAft>
                <a:spcPts val="0"/>
              </a:spcAft>
              <a:buSzPts val="1400"/>
              <a:buNone/>
              <a:defRPr sz="1400">
                <a:solidFill>
                  <a:schemeClr val="lt1"/>
                </a:solidFill>
              </a:defRPr>
            </a:lvl8pPr>
            <a:lvl9pPr indent="-228600" lvl="8" marL="4114800" rtl="0" algn="l">
              <a:spcBef>
                <a:spcPts val="1000"/>
              </a:spcBef>
              <a:spcAft>
                <a:spcPts val="1000"/>
              </a:spcAft>
              <a:buSzPts val="1400"/>
              <a:buNone/>
              <a:defRPr sz="1400">
                <a:solidFill>
                  <a:schemeClr val="lt1"/>
                </a:solidFill>
              </a:defRPr>
            </a:lvl9pPr>
          </a:lstStyle>
          <a:p/>
        </p:txBody>
      </p:sp>
      <p:sp>
        <p:nvSpPr>
          <p:cNvPr id="98" name="Google Shape;98;p13"/>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13"/>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3"/>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pic>
        <p:nvPicPr>
          <p:cNvPr descr="Celestia-R1---OverlayContentHD.png" id="102" name="Google Shape;102;p14"/>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103" name="Google Shape;103;p14"/>
          <p:cNvSpPr txBox="1"/>
          <p:nvPr>
            <p:ph type="title"/>
          </p:nvPr>
        </p:nvSpPr>
        <p:spPr>
          <a:xfrm>
            <a:off x="685802" y="3308581"/>
            <a:ext cx="10131300" cy="14688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1"/>
              </a:buClr>
              <a:buSzPts val="3200"/>
              <a:buFont typeface="Calibri"/>
              <a:buNone/>
              <a:defRPr b="0" sz="32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14"/>
          <p:cNvSpPr txBox="1"/>
          <p:nvPr>
            <p:ph idx="1" type="body"/>
          </p:nvPr>
        </p:nvSpPr>
        <p:spPr>
          <a:xfrm>
            <a:off x="685801" y="4777381"/>
            <a:ext cx="10131300" cy="860400"/>
          </a:xfrm>
          <a:prstGeom prst="rect">
            <a:avLst/>
          </a:prstGeom>
          <a:noFill/>
          <a:ln>
            <a:noFill/>
          </a:ln>
        </p:spPr>
        <p:txBody>
          <a:bodyPr anchorCtr="0" anchor="t" bIns="45700" lIns="91425" spcFirstLastPara="1" rIns="91425" wrap="square" tIns="45700">
            <a:normAutofit/>
          </a:bodyPr>
          <a:lstStyle>
            <a:lvl1pPr indent="-228600" lvl="0" marL="457200" rtl="0" algn="l">
              <a:spcBef>
                <a:spcPts val="0"/>
              </a:spcBef>
              <a:spcAft>
                <a:spcPts val="0"/>
              </a:spcAft>
              <a:buSzPts val="2000"/>
              <a:buNone/>
              <a:defRPr sz="2000">
                <a:solidFill>
                  <a:schemeClr val="lt1"/>
                </a:solidFill>
              </a:defRPr>
            </a:lvl1pPr>
            <a:lvl2pPr indent="-228600" lvl="1" marL="914400" rtl="0" algn="l">
              <a:spcBef>
                <a:spcPts val="1000"/>
              </a:spcBef>
              <a:spcAft>
                <a:spcPts val="0"/>
              </a:spcAft>
              <a:buSzPts val="1800"/>
              <a:buNone/>
              <a:defRPr sz="1800">
                <a:solidFill>
                  <a:schemeClr val="lt1"/>
                </a:solidFill>
              </a:defRPr>
            </a:lvl2pPr>
            <a:lvl3pPr indent="-228600" lvl="2" marL="1371600" rtl="0" algn="l">
              <a:spcBef>
                <a:spcPts val="1000"/>
              </a:spcBef>
              <a:spcAft>
                <a:spcPts val="0"/>
              </a:spcAft>
              <a:buSzPts val="1600"/>
              <a:buNone/>
              <a:defRPr sz="1600">
                <a:solidFill>
                  <a:schemeClr val="lt1"/>
                </a:solidFill>
              </a:defRPr>
            </a:lvl3pPr>
            <a:lvl4pPr indent="-228600" lvl="3" marL="1828800" rtl="0" algn="l">
              <a:spcBef>
                <a:spcPts val="1000"/>
              </a:spcBef>
              <a:spcAft>
                <a:spcPts val="0"/>
              </a:spcAft>
              <a:buSzPts val="1400"/>
              <a:buNone/>
              <a:defRPr sz="1400">
                <a:solidFill>
                  <a:schemeClr val="lt1"/>
                </a:solidFill>
              </a:defRPr>
            </a:lvl4pPr>
            <a:lvl5pPr indent="-228600" lvl="4" marL="2286000" rtl="0" algn="l">
              <a:spcBef>
                <a:spcPts val="1000"/>
              </a:spcBef>
              <a:spcAft>
                <a:spcPts val="0"/>
              </a:spcAft>
              <a:buSzPts val="1400"/>
              <a:buNone/>
              <a:defRPr sz="1400">
                <a:solidFill>
                  <a:schemeClr val="lt1"/>
                </a:solidFill>
              </a:defRPr>
            </a:lvl5pPr>
            <a:lvl6pPr indent="-228600" lvl="5" marL="2743200" rtl="0" algn="l">
              <a:spcBef>
                <a:spcPts val="1000"/>
              </a:spcBef>
              <a:spcAft>
                <a:spcPts val="0"/>
              </a:spcAft>
              <a:buSzPts val="1400"/>
              <a:buNone/>
              <a:defRPr sz="1400">
                <a:solidFill>
                  <a:schemeClr val="lt1"/>
                </a:solidFill>
              </a:defRPr>
            </a:lvl6pPr>
            <a:lvl7pPr indent="-228600" lvl="6" marL="3200400" rtl="0" algn="l">
              <a:spcBef>
                <a:spcPts val="1000"/>
              </a:spcBef>
              <a:spcAft>
                <a:spcPts val="0"/>
              </a:spcAft>
              <a:buSzPts val="1400"/>
              <a:buNone/>
              <a:defRPr sz="1400">
                <a:solidFill>
                  <a:schemeClr val="lt1"/>
                </a:solidFill>
              </a:defRPr>
            </a:lvl7pPr>
            <a:lvl8pPr indent="-228600" lvl="7" marL="3657600" rtl="0" algn="l">
              <a:spcBef>
                <a:spcPts val="1000"/>
              </a:spcBef>
              <a:spcAft>
                <a:spcPts val="0"/>
              </a:spcAft>
              <a:buSzPts val="1400"/>
              <a:buNone/>
              <a:defRPr sz="1400">
                <a:solidFill>
                  <a:schemeClr val="lt1"/>
                </a:solidFill>
              </a:defRPr>
            </a:lvl8pPr>
            <a:lvl9pPr indent="-228600" lvl="8" marL="4114800" rtl="0" algn="l">
              <a:spcBef>
                <a:spcPts val="1000"/>
              </a:spcBef>
              <a:spcAft>
                <a:spcPts val="1000"/>
              </a:spcAft>
              <a:buSzPts val="1400"/>
              <a:buNone/>
              <a:defRPr sz="1400">
                <a:solidFill>
                  <a:schemeClr val="lt1"/>
                </a:solidFill>
              </a:defRPr>
            </a:lvl9pPr>
          </a:lstStyle>
          <a:p/>
        </p:txBody>
      </p:sp>
      <p:sp>
        <p:nvSpPr>
          <p:cNvPr id="105" name="Google Shape;105;p14"/>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14"/>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14"/>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8" name="Shape 108"/>
        <p:cNvGrpSpPr/>
        <p:nvPr/>
      </p:nvGrpSpPr>
      <p:grpSpPr>
        <a:xfrm>
          <a:off x="0" y="0"/>
          <a:ext cx="0" cy="0"/>
          <a:chOff x="0" y="0"/>
          <a:chExt cx="0" cy="0"/>
        </a:xfrm>
      </p:grpSpPr>
      <p:pic>
        <p:nvPicPr>
          <p:cNvPr descr="Celestia-R1---OverlayContentHD.png" id="109" name="Google Shape;109;p15"/>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110" name="Google Shape;110;p15"/>
          <p:cNvSpPr txBox="1"/>
          <p:nvPr/>
        </p:nvSpPr>
        <p:spPr>
          <a:xfrm>
            <a:off x="10237867" y="2743200"/>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111" name="Google Shape;111;p15"/>
          <p:cNvSpPr txBox="1"/>
          <p:nvPr/>
        </p:nvSpPr>
        <p:spPr>
          <a:xfrm>
            <a:off x="488275" y="823337"/>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112" name="Google Shape;112;p15"/>
          <p:cNvSpPr txBox="1"/>
          <p:nvPr>
            <p:ph type="title"/>
          </p:nvPr>
        </p:nvSpPr>
        <p:spPr>
          <a:xfrm>
            <a:off x="992267" y="609601"/>
            <a:ext cx="9550500" cy="2743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3200"/>
              <a:buFont typeface="Calibri"/>
              <a:buNone/>
              <a:defRPr b="0" sz="3200" cap="none">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15"/>
          <p:cNvSpPr txBox="1"/>
          <p:nvPr>
            <p:ph idx="1" type="body"/>
          </p:nvPr>
        </p:nvSpPr>
        <p:spPr>
          <a:xfrm>
            <a:off x="685800" y="3886200"/>
            <a:ext cx="10135500" cy="888900"/>
          </a:xfrm>
          <a:prstGeom prst="rect">
            <a:avLst/>
          </a:prstGeom>
          <a:noFill/>
          <a:ln>
            <a:noFill/>
          </a:ln>
        </p:spPr>
        <p:txBody>
          <a:bodyPr anchorCtr="0" anchor="b" bIns="45700" lIns="91425" spcFirstLastPara="1" rIns="91425" wrap="square" tIns="45700">
            <a:normAutofit/>
          </a:bodyPr>
          <a:lstStyle>
            <a:lvl1pPr indent="-228600" lvl="0" marL="457200" rtl="0" algn="l">
              <a:spcBef>
                <a:spcPts val="0"/>
              </a:spcBef>
              <a:spcAft>
                <a:spcPts val="0"/>
              </a:spcAft>
              <a:buSzPts val="2400"/>
              <a:buNone/>
              <a:defRPr b="0" sz="2400" cap="none">
                <a:solidFill>
                  <a:schemeClr val="lt1"/>
                </a:solidFill>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1000"/>
              </a:spcAft>
              <a:buSzPts val="1800"/>
              <a:buChar char="•"/>
              <a:defRPr/>
            </a:lvl9pPr>
          </a:lstStyle>
          <a:p/>
        </p:txBody>
      </p:sp>
      <p:sp>
        <p:nvSpPr>
          <p:cNvPr id="114" name="Google Shape;114;p15"/>
          <p:cNvSpPr txBox="1"/>
          <p:nvPr>
            <p:ph idx="2" type="body"/>
          </p:nvPr>
        </p:nvSpPr>
        <p:spPr>
          <a:xfrm>
            <a:off x="685799" y="4775200"/>
            <a:ext cx="10135500" cy="1016100"/>
          </a:xfrm>
          <a:prstGeom prst="rect">
            <a:avLst/>
          </a:prstGeom>
          <a:noFill/>
          <a:ln>
            <a:noFill/>
          </a:ln>
        </p:spPr>
        <p:txBody>
          <a:bodyPr anchorCtr="0" anchor="t" bIns="45700" lIns="91425" spcFirstLastPara="1" rIns="91425" wrap="square" tIns="45700">
            <a:normAutofit/>
          </a:bodyPr>
          <a:lstStyle>
            <a:lvl1pPr indent="-228600" lvl="0" marL="457200" rtl="0" algn="l">
              <a:spcBef>
                <a:spcPts val="0"/>
              </a:spcBef>
              <a:spcAft>
                <a:spcPts val="0"/>
              </a:spcAft>
              <a:buSzPts val="1800"/>
              <a:buNone/>
              <a:defRPr sz="1800">
                <a:solidFill>
                  <a:schemeClr val="lt1"/>
                </a:solidFill>
              </a:defRPr>
            </a:lvl1pPr>
            <a:lvl2pPr indent="-228600" lvl="1" marL="914400" rtl="0" algn="l">
              <a:spcBef>
                <a:spcPts val="1000"/>
              </a:spcBef>
              <a:spcAft>
                <a:spcPts val="0"/>
              </a:spcAft>
              <a:buSzPts val="1800"/>
              <a:buNone/>
              <a:defRPr sz="1800">
                <a:solidFill>
                  <a:schemeClr val="lt1"/>
                </a:solidFill>
              </a:defRPr>
            </a:lvl2pPr>
            <a:lvl3pPr indent="-228600" lvl="2" marL="1371600" rtl="0" algn="l">
              <a:spcBef>
                <a:spcPts val="1000"/>
              </a:spcBef>
              <a:spcAft>
                <a:spcPts val="0"/>
              </a:spcAft>
              <a:buSzPts val="1600"/>
              <a:buNone/>
              <a:defRPr sz="1600">
                <a:solidFill>
                  <a:schemeClr val="lt1"/>
                </a:solidFill>
              </a:defRPr>
            </a:lvl3pPr>
            <a:lvl4pPr indent="-228600" lvl="3" marL="1828800" rtl="0" algn="l">
              <a:spcBef>
                <a:spcPts val="1000"/>
              </a:spcBef>
              <a:spcAft>
                <a:spcPts val="0"/>
              </a:spcAft>
              <a:buSzPts val="1400"/>
              <a:buNone/>
              <a:defRPr sz="1400">
                <a:solidFill>
                  <a:schemeClr val="lt1"/>
                </a:solidFill>
              </a:defRPr>
            </a:lvl4pPr>
            <a:lvl5pPr indent="-228600" lvl="4" marL="2286000" rtl="0" algn="l">
              <a:spcBef>
                <a:spcPts val="1000"/>
              </a:spcBef>
              <a:spcAft>
                <a:spcPts val="0"/>
              </a:spcAft>
              <a:buSzPts val="1400"/>
              <a:buNone/>
              <a:defRPr sz="1400">
                <a:solidFill>
                  <a:schemeClr val="lt1"/>
                </a:solidFill>
              </a:defRPr>
            </a:lvl5pPr>
            <a:lvl6pPr indent="-228600" lvl="5" marL="2743200" rtl="0" algn="l">
              <a:spcBef>
                <a:spcPts val="1000"/>
              </a:spcBef>
              <a:spcAft>
                <a:spcPts val="0"/>
              </a:spcAft>
              <a:buSzPts val="1400"/>
              <a:buNone/>
              <a:defRPr sz="1400">
                <a:solidFill>
                  <a:schemeClr val="lt1"/>
                </a:solidFill>
              </a:defRPr>
            </a:lvl6pPr>
            <a:lvl7pPr indent="-228600" lvl="6" marL="3200400" rtl="0" algn="l">
              <a:spcBef>
                <a:spcPts val="1000"/>
              </a:spcBef>
              <a:spcAft>
                <a:spcPts val="0"/>
              </a:spcAft>
              <a:buSzPts val="1400"/>
              <a:buNone/>
              <a:defRPr sz="1400">
                <a:solidFill>
                  <a:schemeClr val="lt1"/>
                </a:solidFill>
              </a:defRPr>
            </a:lvl7pPr>
            <a:lvl8pPr indent="-228600" lvl="7" marL="3657600" rtl="0" algn="l">
              <a:spcBef>
                <a:spcPts val="1000"/>
              </a:spcBef>
              <a:spcAft>
                <a:spcPts val="0"/>
              </a:spcAft>
              <a:buSzPts val="1400"/>
              <a:buNone/>
              <a:defRPr sz="1400">
                <a:solidFill>
                  <a:schemeClr val="lt1"/>
                </a:solidFill>
              </a:defRPr>
            </a:lvl8pPr>
            <a:lvl9pPr indent="-228600" lvl="8" marL="4114800" rtl="0" algn="l">
              <a:spcBef>
                <a:spcPts val="1000"/>
              </a:spcBef>
              <a:spcAft>
                <a:spcPts val="1000"/>
              </a:spcAft>
              <a:buSzPts val="1400"/>
              <a:buNone/>
              <a:defRPr sz="1400">
                <a:solidFill>
                  <a:schemeClr val="lt1"/>
                </a:solidFill>
              </a:defRPr>
            </a:lvl9pPr>
          </a:lstStyle>
          <a:p/>
        </p:txBody>
      </p:sp>
      <p:sp>
        <p:nvSpPr>
          <p:cNvPr id="115" name="Google Shape;115;p15"/>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15"/>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5"/>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8" name="Shape 118"/>
        <p:cNvGrpSpPr/>
        <p:nvPr/>
      </p:nvGrpSpPr>
      <p:grpSpPr>
        <a:xfrm>
          <a:off x="0" y="0"/>
          <a:ext cx="0" cy="0"/>
          <a:chOff x="0" y="0"/>
          <a:chExt cx="0" cy="0"/>
        </a:xfrm>
      </p:grpSpPr>
      <p:pic>
        <p:nvPicPr>
          <p:cNvPr descr="Celestia-R1---OverlayContentHD.png" id="119" name="Google Shape;119;p16"/>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120" name="Google Shape;120;p16"/>
          <p:cNvSpPr txBox="1"/>
          <p:nvPr>
            <p:ph type="title"/>
          </p:nvPr>
        </p:nvSpPr>
        <p:spPr>
          <a:xfrm>
            <a:off x="685801" y="609601"/>
            <a:ext cx="10131300" cy="2743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3600"/>
              <a:buFont typeface="Calibri"/>
              <a:buNone/>
              <a:defRPr b="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1" name="Google Shape;121;p16"/>
          <p:cNvSpPr txBox="1"/>
          <p:nvPr>
            <p:ph idx="1" type="body"/>
          </p:nvPr>
        </p:nvSpPr>
        <p:spPr>
          <a:xfrm>
            <a:off x="685801" y="3505200"/>
            <a:ext cx="10131300" cy="838200"/>
          </a:xfrm>
          <a:prstGeom prst="rect">
            <a:avLst/>
          </a:prstGeom>
          <a:noFill/>
          <a:ln>
            <a:noFill/>
          </a:ln>
        </p:spPr>
        <p:txBody>
          <a:bodyPr anchorCtr="0" anchor="b" bIns="45700" lIns="91425" spcFirstLastPara="1" rIns="91425" wrap="square" tIns="45700">
            <a:normAutofit/>
          </a:bodyPr>
          <a:lstStyle>
            <a:lvl1pPr indent="-228600" lvl="0" marL="457200" rtl="0" algn="l">
              <a:spcBef>
                <a:spcPts val="0"/>
              </a:spcBef>
              <a:spcAft>
                <a:spcPts val="0"/>
              </a:spcAft>
              <a:buSzPts val="2800"/>
              <a:buNone/>
              <a:defRPr b="0" sz="2800" cap="none">
                <a:solidFill>
                  <a:schemeClr val="lt1"/>
                </a:solidFill>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1000"/>
              </a:spcAft>
              <a:buSzPts val="1800"/>
              <a:buChar char="•"/>
              <a:defRPr/>
            </a:lvl9pPr>
          </a:lstStyle>
          <a:p/>
        </p:txBody>
      </p:sp>
      <p:sp>
        <p:nvSpPr>
          <p:cNvPr id="122" name="Google Shape;122;p16"/>
          <p:cNvSpPr txBox="1"/>
          <p:nvPr>
            <p:ph idx="2" type="body"/>
          </p:nvPr>
        </p:nvSpPr>
        <p:spPr>
          <a:xfrm>
            <a:off x="685800" y="4343400"/>
            <a:ext cx="10131300" cy="1447800"/>
          </a:xfrm>
          <a:prstGeom prst="rect">
            <a:avLst/>
          </a:prstGeom>
          <a:noFill/>
          <a:ln>
            <a:noFill/>
          </a:ln>
        </p:spPr>
        <p:txBody>
          <a:bodyPr anchorCtr="0" anchor="t" bIns="45700" lIns="91425" spcFirstLastPara="1" rIns="91425" wrap="square" tIns="45700">
            <a:normAutofit/>
          </a:bodyPr>
          <a:lstStyle>
            <a:lvl1pPr indent="-228600" lvl="0" marL="457200" rtl="0" algn="l">
              <a:spcBef>
                <a:spcPts val="0"/>
              </a:spcBef>
              <a:spcAft>
                <a:spcPts val="0"/>
              </a:spcAft>
              <a:buSzPts val="1800"/>
              <a:buNone/>
              <a:defRPr sz="1800">
                <a:solidFill>
                  <a:schemeClr val="lt1"/>
                </a:solidFill>
              </a:defRPr>
            </a:lvl1pPr>
            <a:lvl2pPr indent="-228600" lvl="1" marL="914400" rtl="0" algn="l">
              <a:spcBef>
                <a:spcPts val="1000"/>
              </a:spcBef>
              <a:spcAft>
                <a:spcPts val="0"/>
              </a:spcAft>
              <a:buSzPts val="1800"/>
              <a:buNone/>
              <a:defRPr sz="1800">
                <a:solidFill>
                  <a:schemeClr val="lt1"/>
                </a:solidFill>
              </a:defRPr>
            </a:lvl2pPr>
            <a:lvl3pPr indent="-228600" lvl="2" marL="1371600" rtl="0" algn="l">
              <a:spcBef>
                <a:spcPts val="1000"/>
              </a:spcBef>
              <a:spcAft>
                <a:spcPts val="0"/>
              </a:spcAft>
              <a:buSzPts val="1600"/>
              <a:buNone/>
              <a:defRPr sz="1600">
                <a:solidFill>
                  <a:schemeClr val="lt1"/>
                </a:solidFill>
              </a:defRPr>
            </a:lvl3pPr>
            <a:lvl4pPr indent="-228600" lvl="3" marL="1828800" rtl="0" algn="l">
              <a:spcBef>
                <a:spcPts val="1000"/>
              </a:spcBef>
              <a:spcAft>
                <a:spcPts val="0"/>
              </a:spcAft>
              <a:buSzPts val="1400"/>
              <a:buNone/>
              <a:defRPr sz="1400">
                <a:solidFill>
                  <a:schemeClr val="lt1"/>
                </a:solidFill>
              </a:defRPr>
            </a:lvl4pPr>
            <a:lvl5pPr indent="-228600" lvl="4" marL="2286000" rtl="0" algn="l">
              <a:spcBef>
                <a:spcPts val="1000"/>
              </a:spcBef>
              <a:spcAft>
                <a:spcPts val="0"/>
              </a:spcAft>
              <a:buSzPts val="1400"/>
              <a:buNone/>
              <a:defRPr sz="1400">
                <a:solidFill>
                  <a:schemeClr val="lt1"/>
                </a:solidFill>
              </a:defRPr>
            </a:lvl5pPr>
            <a:lvl6pPr indent="-228600" lvl="5" marL="2743200" rtl="0" algn="l">
              <a:spcBef>
                <a:spcPts val="1000"/>
              </a:spcBef>
              <a:spcAft>
                <a:spcPts val="0"/>
              </a:spcAft>
              <a:buSzPts val="1400"/>
              <a:buNone/>
              <a:defRPr sz="1400">
                <a:solidFill>
                  <a:schemeClr val="lt1"/>
                </a:solidFill>
              </a:defRPr>
            </a:lvl6pPr>
            <a:lvl7pPr indent="-228600" lvl="6" marL="3200400" rtl="0" algn="l">
              <a:spcBef>
                <a:spcPts val="1000"/>
              </a:spcBef>
              <a:spcAft>
                <a:spcPts val="0"/>
              </a:spcAft>
              <a:buSzPts val="1400"/>
              <a:buNone/>
              <a:defRPr sz="1400">
                <a:solidFill>
                  <a:schemeClr val="lt1"/>
                </a:solidFill>
              </a:defRPr>
            </a:lvl7pPr>
            <a:lvl8pPr indent="-228600" lvl="7" marL="3657600" rtl="0" algn="l">
              <a:spcBef>
                <a:spcPts val="1000"/>
              </a:spcBef>
              <a:spcAft>
                <a:spcPts val="0"/>
              </a:spcAft>
              <a:buSzPts val="1400"/>
              <a:buNone/>
              <a:defRPr sz="1400">
                <a:solidFill>
                  <a:schemeClr val="lt1"/>
                </a:solidFill>
              </a:defRPr>
            </a:lvl8pPr>
            <a:lvl9pPr indent="-228600" lvl="8" marL="4114800" rtl="0" algn="l">
              <a:spcBef>
                <a:spcPts val="1000"/>
              </a:spcBef>
              <a:spcAft>
                <a:spcPts val="1000"/>
              </a:spcAft>
              <a:buSzPts val="1400"/>
              <a:buNone/>
              <a:defRPr sz="1400">
                <a:solidFill>
                  <a:schemeClr val="lt1"/>
                </a:solidFill>
              </a:defRPr>
            </a:lvl9pPr>
          </a:lstStyle>
          <a:p/>
        </p:txBody>
      </p:sp>
      <p:sp>
        <p:nvSpPr>
          <p:cNvPr id="123" name="Google Shape;123;p16"/>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16"/>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16"/>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pic>
        <p:nvPicPr>
          <p:cNvPr descr="Celestia-R1---OverlayContentHD.png" id="127" name="Google Shape;127;p17"/>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128" name="Google Shape;128;p17"/>
          <p:cNvSpPr txBox="1"/>
          <p:nvPr>
            <p:ph idx="1" type="body"/>
          </p:nvPr>
        </p:nvSpPr>
        <p:spPr>
          <a:xfrm rot="5400000">
            <a:off x="3926976" y="-1098983"/>
            <a:ext cx="3649200" cy="10131300"/>
          </a:xfrm>
          <a:prstGeom prst="rect">
            <a:avLst/>
          </a:prstGeom>
          <a:noFill/>
          <a:ln>
            <a:noFill/>
          </a:ln>
        </p:spPr>
        <p:txBody>
          <a:bodyPr anchorCtr="0" anchor="t" bIns="45700" lIns="91425" spcFirstLastPara="1" rIns="91425" wrap="square" tIns="45700">
            <a:normAutofit/>
          </a:bodyPr>
          <a:lstStyle>
            <a:lvl1pPr indent="-342900" lvl="0" marL="457200" rtl="0" algn="l">
              <a:spcBef>
                <a:spcPts val="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1000"/>
              </a:spcAft>
              <a:buSzPts val="1800"/>
              <a:buChar char="•"/>
              <a:defRPr/>
            </a:lvl9pPr>
          </a:lstStyle>
          <a:p/>
        </p:txBody>
      </p:sp>
      <p:sp>
        <p:nvSpPr>
          <p:cNvPr id="129" name="Google Shape;129;p17"/>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p17"/>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p17"/>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17"/>
          <p:cNvSpPr txBox="1"/>
          <p:nvPr>
            <p:ph type="title"/>
          </p:nvPr>
        </p:nvSpPr>
        <p:spPr>
          <a:xfrm>
            <a:off x="685801" y="609600"/>
            <a:ext cx="10131300" cy="1456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18"/>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135" name="Google Shape;135;p18"/>
          <p:cNvSpPr txBox="1"/>
          <p:nvPr>
            <p:ph type="title"/>
          </p:nvPr>
        </p:nvSpPr>
        <p:spPr>
          <a:xfrm rot="5400000">
            <a:off x="7147177" y="2121149"/>
            <a:ext cx="5181600" cy="2158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18"/>
          <p:cNvSpPr txBox="1"/>
          <p:nvPr>
            <p:ph idx="1" type="body"/>
          </p:nvPr>
        </p:nvSpPr>
        <p:spPr>
          <a:xfrm rot="5400000">
            <a:off x="2011066" y="-715650"/>
            <a:ext cx="5181600" cy="7832100"/>
          </a:xfrm>
          <a:prstGeom prst="rect">
            <a:avLst/>
          </a:prstGeom>
          <a:noFill/>
          <a:ln>
            <a:noFill/>
          </a:ln>
        </p:spPr>
        <p:txBody>
          <a:bodyPr anchorCtr="0" anchor="t" bIns="45700" lIns="91425" spcFirstLastPara="1" rIns="91425" wrap="square" tIns="45700">
            <a:normAutofit/>
          </a:bodyPr>
          <a:lstStyle>
            <a:lvl1pPr indent="-342900" lvl="0" marL="457200" rtl="0" algn="l">
              <a:spcBef>
                <a:spcPts val="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1000"/>
              </a:spcAft>
              <a:buSzPts val="1800"/>
              <a:buChar char="•"/>
              <a:defRPr/>
            </a:lvl9pPr>
          </a:lstStyle>
          <a:p/>
        </p:txBody>
      </p:sp>
      <p:sp>
        <p:nvSpPr>
          <p:cNvPr id="137" name="Google Shape;137;p18"/>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18"/>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p18"/>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pic>
        <p:nvPicPr>
          <p:cNvPr descr="Celestia-R1---OverlayContentHD.png" id="19" name="Google Shape;19;p3"/>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20" name="Google Shape;20;p3"/>
          <p:cNvSpPr txBox="1"/>
          <p:nvPr>
            <p:ph type="title"/>
          </p:nvPr>
        </p:nvSpPr>
        <p:spPr>
          <a:xfrm>
            <a:off x="685801" y="609600"/>
            <a:ext cx="10131300" cy="1456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3"/>
          <p:cNvSpPr txBox="1"/>
          <p:nvPr>
            <p:ph idx="1" type="body"/>
          </p:nvPr>
        </p:nvSpPr>
        <p:spPr>
          <a:xfrm>
            <a:off x="685801" y="2142067"/>
            <a:ext cx="10131300" cy="3649200"/>
          </a:xfrm>
          <a:prstGeom prst="rect">
            <a:avLst/>
          </a:prstGeom>
          <a:noFill/>
          <a:ln>
            <a:noFill/>
          </a:ln>
        </p:spPr>
        <p:txBody>
          <a:bodyPr anchorCtr="0" anchor="ctr" bIns="45700" lIns="91425" spcFirstLastPara="1" rIns="91425" wrap="square" tIns="45700">
            <a:normAutofit/>
          </a:bodyPr>
          <a:lstStyle>
            <a:lvl1pPr indent="-342900" lvl="0" marL="457200" rtl="0" algn="l">
              <a:spcBef>
                <a:spcPts val="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1000"/>
              </a:spcAft>
              <a:buSzPts val="1800"/>
              <a:buChar char="•"/>
              <a:defRPr/>
            </a:lvl9pPr>
          </a:lstStyle>
          <a:p/>
        </p:txBody>
      </p:sp>
      <p:sp>
        <p:nvSpPr>
          <p:cNvPr id="22" name="Google Shape;22;p3"/>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 name="Google Shape;23;p3"/>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 name="Google Shape;24;p3"/>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descr="Celestia-R1---OverlayContentHD.png" id="26" name="Google Shape;26;p4"/>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27" name="Google Shape;27;p4"/>
          <p:cNvSpPr txBox="1"/>
          <p:nvPr>
            <p:ph type="title"/>
          </p:nvPr>
        </p:nvSpPr>
        <p:spPr>
          <a:xfrm>
            <a:off x="685800" y="3308581"/>
            <a:ext cx="10131300" cy="14688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1"/>
              </a:buClr>
              <a:buSzPts val="4000"/>
              <a:buFont typeface="Calibri"/>
              <a:buNone/>
              <a:defRPr b="0"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 name="Google Shape;28;p4"/>
          <p:cNvSpPr txBox="1"/>
          <p:nvPr>
            <p:ph idx="1" type="body"/>
          </p:nvPr>
        </p:nvSpPr>
        <p:spPr>
          <a:xfrm>
            <a:off x="685799" y="4777381"/>
            <a:ext cx="10131300" cy="860400"/>
          </a:xfrm>
          <a:prstGeom prst="rect">
            <a:avLst/>
          </a:prstGeom>
          <a:noFill/>
          <a:ln>
            <a:noFill/>
          </a:ln>
        </p:spPr>
        <p:txBody>
          <a:bodyPr anchorCtr="0" anchor="t" bIns="45700" lIns="91425" spcFirstLastPara="1" rIns="91425" wrap="square" tIns="45700">
            <a:normAutofit/>
          </a:bodyPr>
          <a:lstStyle>
            <a:lvl1pPr indent="-228600" lvl="0" marL="457200" rtl="0" algn="l">
              <a:spcBef>
                <a:spcPts val="0"/>
              </a:spcBef>
              <a:spcAft>
                <a:spcPts val="0"/>
              </a:spcAft>
              <a:buSzPts val="2000"/>
              <a:buNone/>
              <a:defRPr sz="2000" cap="none">
                <a:solidFill>
                  <a:schemeClr val="lt1"/>
                </a:solidFill>
              </a:defRPr>
            </a:lvl1pPr>
            <a:lvl2pPr indent="-228600" lvl="1" marL="914400" rtl="0" algn="l">
              <a:spcBef>
                <a:spcPts val="1000"/>
              </a:spcBef>
              <a:spcAft>
                <a:spcPts val="0"/>
              </a:spcAft>
              <a:buSzPts val="1800"/>
              <a:buNone/>
              <a:defRPr sz="1800">
                <a:solidFill>
                  <a:schemeClr val="lt1"/>
                </a:solidFill>
              </a:defRPr>
            </a:lvl2pPr>
            <a:lvl3pPr indent="-228600" lvl="2" marL="1371600" rtl="0" algn="l">
              <a:spcBef>
                <a:spcPts val="1000"/>
              </a:spcBef>
              <a:spcAft>
                <a:spcPts val="0"/>
              </a:spcAft>
              <a:buSzPts val="1600"/>
              <a:buNone/>
              <a:defRPr sz="1600">
                <a:solidFill>
                  <a:schemeClr val="lt1"/>
                </a:solidFill>
              </a:defRPr>
            </a:lvl3pPr>
            <a:lvl4pPr indent="-228600" lvl="3" marL="1828800" rtl="0" algn="l">
              <a:spcBef>
                <a:spcPts val="1000"/>
              </a:spcBef>
              <a:spcAft>
                <a:spcPts val="0"/>
              </a:spcAft>
              <a:buSzPts val="1400"/>
              <a:buNone/>
              <a:defRPr sz="1400">
                <a:solidFill>
                  <a:schemeClr val="lt1"/>
                </a:solidFill>
              </a:defRPr>
            </a:lvl4pPr>
            <a:lvl5pPr indent="-228600" lvl="4" marL="2286000" rtl="0" algn="l">
              <a:spcBef>
                <a:spcPts val="1000"/>
              </a:spcBef>
              <a:spcAft>
                <a:spcPts val="0"/>
              </a:spcAft>
              <a:buSzPts val="1400"/>
              <a:buNone/>
              <a:defRPr sz="1400">
                <a:solidFill>
                  <a:schemeClr val="lt1"/>
                </a:solidFill>
              </a:defRPr>
            </a:lvl5pPr>
            <a:lvl6pPr indent="-228600" lvl="5" marL="2743200" rtl="0" algn="l">
              <a:spcBef>
                <a:spcPts val="1000"/>
              </a:spcBef>
              <a:spcAft>
                <a:spcPts val="0"/>
              </a:spcAft>
              <a:buSzPts val="1400"/>
              <a:buNone/>
              <a:defRPr sz="1400">
                <a:solidFill>
                  <a:schemeClr val="lt1"/>
                </a:solidFill>
              </a:defRPr>
            </a:lvl6pPr>
            <a:lvl7pPr indent="-228600" lvl="6" marL="3200400" rtl="0" algn="l">
              <a:spcBef>
                <a:spcPts val="1000"/>
              </a:spcBef>
              <a:spcAft>
                <a:spcPts val="0"/>
              </a:spcAft>
              <a:buSzPts val="1400"/>
              <a:buNone/>
              <a:defRPr sz="1400">
                <a:solidFill>
                  <a:schemeClr val="lt1"/>
                </a:solidFill>
              </a:defRPr>
            </a:lvl7pPr>
            <a:lvl8pPr indent="-228600" lvl="7" marL="3657600" rtl="0" algn="l">
              <a:spcBef>
                <a:spcPts val="1000"/>
              </a:spcBef>
              <a:spcAft>
                <a:spcPts val="0"/>
              </a:spcAft>
              <a:buSzPts val="1400"/>
              <a:buNone/>
              <a:defRPr sz="1400">
                <a:solidFill>
                  <a:schemeClr val="lt1"/>
                </a:solidFill>
              </a:defRPr>
            </a:lvl8pPr>
            <a:lvl9pPr indent="-228600" lvl="8" marL="4114800" rtl="0" algn="l">
              <a:spcBef>
                <a:spcPts val="1000"/>
              </a:spcBef>
              <a:spcAft>
                <a:spcPts val="1000"/>
              </a:spcAft>
              <a:buSzPts val="1400"/>
              <a:buNone/>
              <a:defRPr sz="1400">
                <a:solidFill>
                  <a:schemeClr val="lt1"/>
                </a:solidFill>
              </a:defRPr>
            </a:lvl9pPr>
          </a:lstStyle>
          <a:p/>
        </p:txBody>
      </p:sp>
      <p:sp>
        <p:nvSpPr>
          <p:cNvPr id="29" name="Google Shape;29;p4"/>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4"/>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4"/>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pic>
        <p:nvPicPr>
          <p:cNvPr descr="Celestia-R1---OverlayContentHD.png" id="33" name="Google Shape;33;p5"/>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34" name="Google Shape;34;p5"/>
          <p:cNvSpPr txBox="1"/>
          <p:nvPr>
            <p:ph type="title"/>
          </p:nvPr>
        </p:nvSpPr>
        <p:spPr>
          <a:xfrm>
            <a:off x="685801" y="609600"/>
            <a:ext cx="10131300" cy="1456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5"/>
          <p:cNvSpPr txBox="1"/>
          <p:nvPr>
            <p:ph idx="1" type="body"/>
          </p:nvPr>
        </p:nvSpPr>
        <p:spPr>
          <a:xfrm>
            <a:off x="685802" y="2142067"/>
            <a:ext cx="4995300" cy="3649200"/>
          </a:xfrm>
          <a:prstGeom prst="rect">
            <a:avLst/>
          </a:prstGeom>
          <a:noFill/>
          <a:ln>
            <a:noFill/>
          </a:ln>
        </p:spPr>
        <p:txBody>
          <a:bodyPr anchorCtr="0" anchor="ctr" bIns="45700" lIns="91425" spcFirstLastPara="1" rIns="91425" wrap="square" tIns="45700">
            <a:normAutofit/>
          </a:bodyPr>
          <a:lstStyle>
            <a:lvl1pPr indent="-342900" lvl="0" marL="457200" rtl="0" algn="l">
              <a:spcBef>
                <a:spcPts val="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1000"/>
              </a:spcAft>
              <a:buSzPts val="1800"/>
              <a:buChar char="•"/>
              <a:defRPr/>
            </a:lvl9pPr>
          </a:lstStyle>
          <a:p/>
        </p:txBody>
      </p:sp>
      <p:sp>
        <p:nvSpPr>
          <p:cNvPr id="36" name="Google Shape;36;p5"/>
          <p:cNvSpPr txBox="1"/>
          <p:nvPr>
            <p:ph idx="2" type="body"/>
          </p:nvPr>
        </p:nvSpPr>
        <p:spPr>
          <a:xfrm>
            <a:off x="5821895" y="2142067"/>
            <a:ext cx="4995300" cy="3649200"/>
          </a:xfrm>
          <a:prstGeom prst="rect">
            <a:avLst/>
          </a:prstGeom>
          <a:noFill/>
          <a:ln>
            <a:noFill/>
          </a:ln>
        </p:spPr>
        <p:txBody>
          <a:bodyPr anchorCtr="0" anchor="ctr" bIns="45700" lIns="91425" spcFirstLastPara="1" rIns="91425" wrap="square" tIns="45700">
            <a:normAutofit/>
          </a:bodyPr>
          <a:lstStyle>
            <a:lvl1pPr indent="-342900" lvl="0" marL="457200" rtl="0" algn="l">
              <a:spcBef>
                <a:spcPts val="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1000"/>
              </a:spcAft>
              <a:buSzPts val="1800"/>
              <a:buChar char="•"/>
              <a:defRPr/>
            </a:lvl9pPr>
          </a:lstStyle>
          <a:p/>
        </p:txBody>
      </p:sp>
      <p:sp>
        <p:nvSpPr>
          <p:cNvPr id="37" name="Google Shape;37;p5"/>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5"/>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5"/>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85801" y="609600"/>
            <a:ext cx="10131300" cy="1456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3600"/>
              <a:buFont typeface="Calibri"/>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 name="Google Shape;42;p6"/>
          <p:cNvSpPr txBox="1"/>
          <p:nvPr>
            <p:ph idx="1" type="body"/>
          </p:nvPr>
        </p:nvSpPr>
        <p:spPr>
          <a:xfrm>
            <a:off x="973670" y="2218267"/>
            <a:ext cx="47091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0"/>
              </a:spcBef>
              <a:spcAft>
                <a:spcPts val="0"/>
              </a:spcAft>
              <a:buSzPts val="2800"/>
              <a:buNone/>
              <a:defRPr b="0" sz="2800"/>
            </a:lvl1pPr>
            <a:lvl2pPr indent="-228600" lvl="1" marL="914400" rtl="0" algn="l">
              <a:spcBef>
                <a:spcPts val="1000"/>
              </a:spcBef>
              <a:spcAft>
                <a:spcPts val="0"/>
              </a:spcAft>
              <a:buSzPts val="2000"/>
              <a:buNone/>
              <a:defRPr b="1" sz="2000"/>
            </a:lvl2pPr>
            <a:lvl3pPr indent="-228600" lvl="2" marL="1371600" rtl="0" algn="l">
              <a:spcBef>
                <a:spcPts val="1000"/>
              </a:spcBef>
              <a:spcAft>
                <a:spcPts val="0"/>
              </a:spcAft>
              <a:buSzPts val="1800"/>
              <a:buNone/>
              <a:defRPr b="1" sz="1800"/>
            </a:lvl3pPr>
            <a:lvl4pPr indent="-228600" lvl="3" marL="1828800" rtl="0" algn="l">
              <a:spcBef>
                <a:spcPts val="1000"/>
              </a:spcBef>
              <a:spcAft>
                <a:spcPts val="0"/>
              </a:spcAft>
              <a:buSzPts val="1600"/>
              <a:buNone/>
              <a:defRPr b="1" sz="1600"/>
            </a:lvl4pPr>
            <a:lvl5pPr indent="-228600" lvl="4" marL="2286000" rtl="0" algn="l">
              <a:spcBef>
                <a:spcPts val="1000"/>
              </a:spcBef>
              <a:spcAft>
                <a:spcPts val="0"/>
              </a:spcAft>
              <a:buSzPts val="1600"/>
              <a:buNone/>
              <a:defRPr b="1" sz="1600"/>
            </a:lvl5pPr>
            <a:lvl6pPr indent="-228600" lvl="5" marL="2743200" rtl="0" algn="l">
              <a:spcBef>
                <a:spcPts val="1000"/>
              </a:spcBef>
              <a:spcAft>
                <a:spcPts val="0"/>
              </a:spcAft>
              <a:buSzPts val="1600"/>
              <a:buNone/>
              <a:defRPr b="1" sz="1600"/>
            </a:lvl6pPr>
            <a:lvl7pPr indent="-228600" lvl="6" marL="3200400" rtl="0" algn="l">
              <a:spcBef>
                <a:spcPts val="1000"/>
              </a:spcBef>
              <a:spcAft>
                <a:spcPts val="0"/>
              </a:spcAft>
              <a:buSzPts val="1600"/>
              <a:buNone/>
              <a:defRPr b="1" sz="1600"/>
            </a:lvl7pPr>
            <a:lvl8pPr indent="-228600" lvl="7" marL="3657600" rtl="0" algn="l">
              <a:spcBef>
                <a:spcPts val="1000"/>
              </a:spcBef>
              <a:spcAft>
                <a:spcPts val="0"/>
              </a:spcAft>
              <a:buSzPts val="1600"/>
              <a:buNone/>
              <a:defRPr b="1" sz="1600"/>
            </a:lvl8pPr>
            <a:lvl9pPr indent="-228600" lvl="8" marL="4114800" rtl="0" algn="l">
              <a:spcBef>
                <a:spcPts val="1000"/>
              </a:spcBef>
              <a:spcAft>
                <a:spcPts val="1000"/>
              </a:spcAft>
              <a:buSzPts val="1600"/>
              <a:buNone/>
              <a:defRPr b="1" sz="1600"/>
            </a:lvl9pPr>
          </a:lstStyle>
          <a:p/>
        </p:txBody>
      </p:sp>
      <p:sp>
        <p:nvSpPr>
          <p:cNvPr id="43" name="Google Shape;43;p6"/>
          <p:cNvSpPr txBox="1"/>
          <p:nvPr>
            <p:ph idx="2" type="body"/>
          </p:nvPr>
        </p:nvSpPr>
        <p:spPr>
          <a:xfrm>
            <a:off x="685801" y="2870201"/>
            <a:ext cx="4996800" cy="2921100"/>
          </a:xfrm>
          <a:prstGeom prst="rect">
            <a:avLst/>
          </a:prstGeom>
          <a:noFill/>
          <a:ln>
            <a:noFill/>
          </a:ln>
        </p:spPr>
        <p:txBody>
          <a:bodyPr anchorCtr="0" anchor="t" bIns="45700" lIns="91425" spcFirstLastPara="1" rIns="91425" wrap="square" tIns="45700">
            <a:normAutofit/>
          </a:bodyPr>
          <a:lstStyle>
            <a:lvl1pPr indent="-342900" lvl="0" marL="457200" rtl="0" algn="l">
              <a:spcBef>
                <a:spcPts val="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1000"/>
              </a:spcAft>
              <a:buSzPts val="1800"/>
              <a:buChar char="•"/>
              <a:defRPr/>
            </a:lvl9pPr>
          </a:lstStyle>
          <a:p/>
        </p:txBody>
      </p:sp>
      <p:sp>
        <p:nvSpPr>
          <p:cNvPr id="44" name="Google Shape;44;p6"/>
          <p:cNvSpPr txBox="1"/>
          <p:nvPr>
            <p:ph idx="3" type="body"/>
          </p:nvPr>
        </p:nvSpPr>
        <p:spPr>
          <a:xfrm>
            <a:off x="6096003" y="2226734"/>
            <a:ext cx="47229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0"/>
              </a:spcBef>
              <a:spcAft>
                <a:spcPts val="0"/>
              </a:spcAft>
              <a:buSzPts val="2800"/>
              <a:buNone/>
              <a:defRPr b="0" sz="2800"/>
            </a:lvl1pPr>
            <a:lvl2pPr indent="-228600" lvl="1" marL="914400" rtl="0" algn="l">
              <a:spcBef>
                <a:spcPts val="1000"/>
              </a:spcBef>
              <a:spcAft>
                <a:spcPts val="0"/>
              </a:spcAft>
              <a:buSzPts val="2000"/>
              <a:buNone/>
              <a:defRPr b="1" sz="2000"/>
            </a:lvl2pPr>
            <a:lvl3pPr indent="-228600" lvl="2" marL="1371600" rtl="0" algn="l">
              <a:spcBef>
                <a:spcPts val="1000"/>
              </a:spcBef>
              <a:spcAft>
                <a:spcPts val="0"/>
              </a:spcAft>
              <a:buSzPts val="1800"/>
              <a:buNone/>
              <a:defRPr b="1" sz="1800"/>
            </a:lvl3pPr>
            <a:lvl4pPr indent="-228600" lvl="3" marL="1828800" rtl="0" algn="l">
              <a:spcBef>
                <a:spcPts val="1000"/>
              </a:spcBef>
              <a:spcAft>
                <a:spcPts val="0"/>
              </a:spcAft>
              <a:buSzPts val="1600"/>
              <a:buNone/>
              <a:defRPr b="1" sz="1600"/>
            </a:lvl4pPr>
            <a:lvl5pPr indent="-228600" lvl="4" marL="2286000" rtl="0" algn="l">
              <a:spcBef>
                <a:spcPts val="1000"/>
              </a:spcBef>
              <a:spcAft>
                <a:spcPts val="0"/>
              </a:spcAft>
              <a:buSzPts val="1600"/>
              <a:buNone/>
              <a:defRPr b="1" sz="1600"/>
            </a:lvl5pPr>
            <a:lvl6pPr indent="-228600" lvl="5" marL="2743200" rtl="0" algn="l">
              <a:spcBef>
                <a:spcPts val="1000"/>
              </a:spcBef>
              <a:spcAft>
                <a:spcPts val="0"/>
              </a:spcAft>
              <a:buSzPts val="1600"/>
              <a:buNone/>
              <a:defRPr b="1" sz="1600"/>
            </a:lvl6pPr>
            <a:lvl7pPr indent="-228600" lvl="6" marL="3200400" rtl="0" algn="l">
              <a:spcBef>
                <a:spcPts val="1000"/>
              </a:spcBef>
              <a:spcAft>
                <a:spcPts val="0"/>
              </a:spcAft>
              <a:buSzPts val="1600"/>
              <a:buNone/>
              <a:defRPr b="1" sz="1600"/>
            </a:lvl7pPr>
            <a:lvl8pPr indent="-228600" lvl="7" marL="3657600" rtl="0" algn="l">
              <a:spcBef>
                <a:spcPts val="1000"/>
              </a:spcBef>
              <a:spcAft>
                <a:spcPts val="0"/>
              </a:spcAft>
              <a:buSzPts val="1600"/>
              <a:buNone/>
              <a:defRPr b="1" sz="1600"/>
            </a:lvl8pPr>
            <a:lvl9pPr indent="-228600" lvl="8" marL="4114800" rtl="0" algn="l">
              <a:spcBef>
                <a:spcPts val="1000"/>
              </a:spcBef>
              <a:spcAft>
                <a:spcPts val="1000"/>
              </a:spcAft>
              <a:buSzPts val="1600"/>
              <a:buNone/>
              <a:defRPr b="1" sz="1600"/>
            </a:lvl9pPr>
          </a:lstStyle>
          <a:p/>
        </p:txBody>
      </p:sp>
      <p:sp>
        <p:nvSpPr>
          <p:cNvPr id="45" name="Google Shape;45;p6"/>
          <p:cNvSpPr txBox="1"/>
          <p:nvPr>
            <p:ph idx="4" type="body"/>
          </p:nvPr>
        </p:nvSpPr>
        <p:spPr>
          <a:xfrm>
            <a:off x="5823483" y="2870201"/>
            <a:ext cx="4995300" cy="2921100"/>
          </a:xfrm>
          <a:prstGeom prst="rect">
            <a:avLst/>
          </a:prstGeom>
          <a:noFill/>
          <a:ln>
            <a:noFill/>
          </a:ln>
        </p:spPr>
        <p:txBody>
          <a:bodyPr anchorCtr="0" anchor="t" bIns="45700" lIns="91425" spcFirstLastPara="1" rIns="91425" wrap="square" tIns="45700">
            <a:normAutofit/>
          </a:bodyPr>
          <a:lstStyle>
            <a:lvl1pPr indent="-342900" lvl="0" marL="457200" rtl="0" algn="l">
              <a:spcBef>
                <a:spcPts val="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1000"/>
              </a:spcAft>
              <a:buSzPts val="1800"/>
              <a:buChar char="•"/>
              <a:defRPr/>
            </a:lvl9pPr>
          </a:lstStyle>
          <a:p/>
        </p:txBody>
      </p:sp>
      <p:sp>
        <p:nvSpPr>
          <p:cNvPr id="46" name="Google Shape;46;p6"/>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 name="Google Shape;47;p6"/>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6"/>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pic>
        <p:nvPicPr>
          <p:cNvPr descr="Celestia-R1---OverlayContentHD.png" id="50" name="Google Shape;50;p7"/>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51" name="Google Shape;51;p7"/>
          <p:cNvSpPr txBox="1"/>
          <p:nvPr>
            <p:ph type="title"/>
          </p:nvPr>
        </p:nvSpPr>
        <p:spPr>
          <a:xfrm>
            <a:off x="685801" y="609600"/>
            <a:ext cx="10131300" cy="14562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7"/>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7"/>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7"/>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pic>
        <p:nvPicPr>
          <p:cNvPr descr="Celestia-R1---OverlayContentHD.png" id="56" name="Google Shape;56;p8"/>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57" name="Google Shape;57;p8"/>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8"/>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8"/>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9"/>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62" name="Google Shape;62;p9"/>
          <p:cNvSpPr txBox="1"/>
          <p:nvPr>
            <p:ph type="title"/>
          </p:nvPr>
        </p:nvSpPr>
        <p:spPr>
          <a:xfrm>
            <a:off x="685800" y="2074333"/>
            <a:ext cx="3681000" cy="13716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1"/>
              </a:buClr>
              <a:buSzPts val="2400"/>
              <a:buFont typeface="Calibri"/>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9"/>
          <p:cNvSpPr txBox="1"/>
          <p:nvPr>
            <p:ph idx="1" type="body"/>
          </p:nvPr>
        </p:nvSpPr>
        <p:spPr>
          <a:xfrm>
            <a:off x="4648201" y="609601"/>
            <a:ext cx="6168900" cy="5181600"/>
          </a:xfrm>
          <a:prstGeom prst="rect">
            <a:avLst/>
          </a:prstGeom>
          <a:noFill/>
          <a:ln>
            <a:noFill/>
          </a:ln>
        </p:spPr>
        <p:txBody>
          <a:bodyPr anchorCtr="0" anchor="ctr" bIns="45700" lIns="91425" spcFirstLastPara="1" rIns="91425" wrap="square" tIns="45700">
            <a:normAutofit/>
          </a:bodyPr>
          <a:lstStyle>
            <a:lvl1pPr indent="-342900" lvl="0" marL="457200" rtl="0" algn="l">
              <a:spcBef>
                <a:spcPts val="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1000"/>
              </a:spcAft>
              <a:buSzPts val="1800"/>
              <a:buChar char="•"/>
              <a:defRPr/>
            </a:lvl9pPr>
          </a:lstStyle>
          <a:p/>
        </p:txBody>
      </p:sp>
      <p:sp>
        <p:nvSpPr>
          <p:cNvPr id="64" name="Google Shape;64;p9"/>
          <p:cNvSpPr txBox="1"/>
          <p:nvPr>
            <p:ph idx="2" type="body"/>
          </p:nvPr>
        </p:nvSpPr>
        <p:spPr>
          <a:xfrm>
            <a:off x="685800" y="3445933"/>
            <a:ext cx="3681000" cy="1828800"/>
          </a:xfrm>
          <a:prstGeom prst="rect">
            <a:avLst/>
          </a:prstGeom>
          <a:noFill/>
          <a:ln>
            <a:noFill/>
          </a:ln>
        </p:spPr>
        <p:txBody>
          <a:bodyPr anchorCtr="0" anchor="t" bIns="45700" lIns="91425" spcFirstLastPara="1" rIns="91425" wrap="square" tIns="45700">
            <a:normAutofit/>
          </a:bodyPr>
          <a:lstStyle>
            <a:lvl1pPr indent="-228600" lvl="0" marL="457200" rtl="0" algn="l">
              <a:spcBef>
                <a:spcPts val="0"/>
              </a:spcBef>
              <a:spcAft>
                <a:spcPts val="0"/>
              </a:spcAft>
              <a:buSzPts val="1600"/>
              <a:buNone/>
              <a:defRPr sz="1600"/>
            </a:lvl1pPr>
            <a:lvl2pPr indent="-228600" lvl="1" marL="914400" rtl="0" algn="l">
              <a:spcBef>
                <a:spcPts val="1000"/>
              </a:spcBef>
              <a:spcAft>
                <a:spcPts val="0"/>
              </a:spcAft>
              <a:buSzPts val="1200"/>
              <a:buNone/>
              <a:defRPr sz="1200"/>
            </a:lvl2pPr>
            <a:lvl3pPr indent="-228600" lvl="2" marL="1371600" rtl="0" algn="l">
              <a:spcBef>
                <a:spcPts val="1000"/>
              </a:spcBef>
              <a:spcAft>
                <a:spcPts val="0"/>
              </a:spcAft>
              <a:buSzPts val="1000"/>
              <a:buNone/>
              <a:defRPr sz="1000"/>
            </a:lvl3pPr>
            <a:lvl4pPr indent="-228600" lvl="3" marL="1828800" rtl="0" algn="l">
              <a:spcBef>
                <a:spcPts val="1000"/>
              </a:spcBef>
              <a:spcAft>
                <a:spcPts val="0"/>
              </a:spcAft>
              <a:buSzPts val="900"/>
              <a:buNone/>
              <a:defRPr sz="900"/>
            </a:lvl4pPr>
            <a:lvl5pPr indent="-228600" lvl="4" marL="2286000" rtl="0" algn="l">
              <a:spcBef>
                <a:spcPts val="1000"/>
              </a:spcBef>
              <a:spcAft>
                <a:spcPts val="0"/>
              </a:spcAft>
              <a:buSzPts val="900"/>
              <a:buNone/>
              <a:defRPr sz="900"/>
            </a:lvl5pPr>
            <a:lvl6pPr indent="-228600" lvl="5" marL="2743200" rtl="0" algn="l">
              <a:spcBef>
                <a:spcPts val="1000"/>
              </a:spcBef>
              <a:spcAft>
                <a:spcPts val="0"/>
              </a:spcAft>
              <a:buSzPts val="900"/>
              <a:buNone/>
              <a:defRPr sz="900"/>
            </a:lvl6pPr>
            <a:lvl7pPr indent="-228600" lvl="6" marL="3200400" rtl="0" algn="l">
              <a:spcBef>
                <a:spcPts val="1000"/>
              </a:spcBef>
              <a:spcAft>
                <a:spcPts val="0"/>
              </a:spcAft>
              <a:buSzPts val="900"/>
              <a:buNone/>
              <a:defRPr sz="900"/>
            </a:lvl7pPr>
            <a:lvl8pPr indent="-228600" lvl="7" marL="3657600" rtl="0" algn="l">
              <a:spcBef>
                <a:spcPts val="1000"/>
              </a:spcBef>
              <a:spcAft>
                <a:spcPts val="0"/>
              </a:spcAft>
              <a:buSzPts val="900"/>
              <a:buNone/>
              <a:defRPr sz="900"/>
            </a:lvl8pPr>
            <a:lvl9pPr indent="-228600" lvl="8" marL="4114800" rtl="0" algn="l">
              <a:spcBef>
                <a:spcPts val="1000"/>
              </a:spcBef>
              <a:spcAft>
                <a:spcPts val="1000"/>
              </a:spcAft>
              <a:buSzPts val="900"/>
              <a:buNone/>
              <a:defRPr sz="900"/>
            </a:lvl9pPr>
          </a:lstStyle>
          <a:p/>
        </p:txBody>
      </p:sp>
      <p:sp>
        <p:nvSpPr>
          <p:cNvPr id="65" name="Google Shape;65;p9"/>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9"/>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9"/>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0"/>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70" name="Google Shape;70;p10"/>
          <p:cNvSpPr txBox="1"/>
          <p:nvPr>
            <p:ph type="title"/>
          </p:nvPr>
        </p:nvSpPr>
        <p:spPr>
          <a:xfrm>
            <a:off x="685800" y="1600200"/>
            <a:ext cx="6164700" cy="13716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1"/>
              </a:buClr>
              <a:buSzPts val="2800"/>
              <a:buFont typeface="Calibri"/>
              <a:buNone/>
              <a:defRPr b="0" sz="2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0"/>
          <p:cNvSpPr/>
          <p:nvPr>
            <p:ph idx="2" type="pic"/>
          </p:nvPr>
        </p:nvSpPr>
        <p:spPr>
          <a:xfrm>
            <a:off x="7536253" y="914400"/>
            <a:ext cx="3281100"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50"/>
              </a:srgbClr>
            </a:outerShdw>
          </a:effectLst>
        </p:spPr>
      </p:sp>
      <p:sp>
        <p:nvSpPr>
          <p:cNvPr id="72" name="Google Shape;72;p10"/>
          <p:cNvSpPr txBox="1"/>
          <p:nvPr>
            <p:ph idx="1" type="body"/>
          </p:nvPr>
        </p:nvSpPr>
        <p:spPr>
          <a:xfrm>
            <a:off x="685800" y="2971800"/>
            <a:ext cx="6164700" cy="1828800"/>
          </a:xfrm>
          <a:prstGeom prst="rect">
            <a:avLst/>
          </a:prstGeom>
          <a:noFill/>
          <a:ln>
            <a:noFill/>
          </a:ln>
        </p:spPr>
        <p:txBody>
          <a:bodyPr anchorCtr="0" anchor="t" bIns="45700" lIns="91425" spcFirstLastPara="1" rIns="91425" wrap="square" tIns="45700">
            <a:normAutofit/>
          </a:bodyPr>
          <a:lstStyle>
            <a:lvl1pPr indent="-228600" lvl="0" marL="457200" rtl="0" algn="l">
              <a:spcBef>
                <a:spcPts val="0"/>
              </a:spcBef>
              <a:spcAft>
                <a:spcPts val="0"/>
              </a:spcAft>
              <a:buSzPts val="1800"/>
              <a:buNone/>
              <a:defRPr sz="1800"/>
            </a:lvl1pPr>
            <a:lvl2pPr indent="-228600" lvl="1" marL="914400" rtl="0" algn="l">
              <a:spcBef>
                <a:spcPts val="1000"/>
              </a:spcBef>
              <a:spcAft>
                <a:spcPts val="0"/>
              </a:spcAft>
              <a:buSzPts val="1200"/>
              <a:buNone/>
              <a:defRPr sz="1200"/>
            </a:lvl2pPr>
            <a:lvl3pPr indent="-228600" lvl="2" marL="1371600" rtl="0" algn="l">
              <a:spcBef>
                <a:spcPts val="1000"/>
              </a:spcBef>
              <a:spcAft>
                <a:spcPts val="0"/>
              </a:spcAft>
              <a:buSzPts val="1000"/>
              <a:buNone/>
              <a:defRPr sz="1000"/>
            </a:lvl3pPr>
            <a:lvl4pPr indent="-228600" lvl="3" marL="1828800" rtl="0" algn="l">
              <a:spcBef>
                <a:spcPts val="1000"/>
              </a:spcBef>
              <a:spcAft>
                <a:spcPts val="0"/>
              </a:spcAft>
              <a:buSzPts val="900"/>
              <a:buNone/>
              <a:defRPr sz="900"/>
            </a:lvl4pPr>
            <a:lvl5pPr indent="-228600" lvl="4" marL="2286000" rtl="0" algn="l">
              <a:spcBef>
                <a:spcPts val="1000"/>
              </a:spcBef>
              <a:spcAft>
                <a:spcPts val="0"/>
              </a:spcAft>
              <a:buSzPts val="900"/>
              <a:buNone/>
              <a:defRPr sz="900"/>
            </a:lvl5pPr>
            <a:lvl6pPr indent="-228600" lvl="5" marL="2743200" rtl="0" algn="l">
              <a:spcBef>
                <a:spcPts val="1000"/>
              </a:spcBef>
              <a:spcAft>
                <a:spcPts val="0"/>
              </a:spcAft>
              <a:buSzPts val="900"/>
              <a:buNone/>
              <a:defRPr sz="900"/>
            </a:lvl6pPr>
            <a:lvl7pPr indent="-228600" lvl="6" marL="3200400" rtl="0" algn="l">
              <a:spcBef>
                <a:spcPts val="1000"/>
              </a:spcBef>
              <a:spcAft>
                <a:spcPts val="0"/>
              </a:spcAft>
              <a:buSzPts val="900"/>
              <a:buNone/>
              <a:defRPr sz="900"/>
            </a:lvl7pPr>
            <a:lvl8pPr indent="-228600" lvl="7" marL="3657600" rtl="0" algn="l">
              <a:spcBef>
                <a:spcPts val="1000"/>
              </a:spcBef>
              <a:spcAft>
                <a:spcPts val="0"/>
              </a:spcAft>
              <a:buSzPts val="900"/>
              <a:buNone/>
              <a:defRPr sz="900"/>
            </a:lvl8pPr>
            <a:lvl9pPr indent="-228600" lvl="8" marL="4114800" rtl="0" algn="l">
              <a:spcBef>
                <a:spcPts val="1000"/>
              </a:spcBef>
              <a:spcAft>
                <a:spcPts val="1000"/>
              </a:spcAft>
              <a:buSzPts val="900"/>
              <a:buNone/>
              <a:defRPr sz="900"/>
            </a:lvl9pPr>
          </a:lstStyle>
          <a:p/>
        </p:txBody>
      </p:sp>
      <p:sp>
        <p:nvSpPr>
          <p:cNvPr id="73" name="Google Shape;73;p10"/>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0"/>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0"/>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1" y="609600"/>
            <a:ext cx="10131300" cy="14562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685801" y="2142067"/>
            <a:ext cx="10131300" cy="3649200"/>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8589660" y="5870575"/>
            <a:ext cx="1600200" cy="3777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685800" y="5870575"/>
            <a:ext cx="7827600" cy="3777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10266060"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hyperlink" Target="https://humannhealth.com/foods-that-help-fight-diabetes/375/" TargetMode="External"/><Relationship Id="rId5" Type="http://schemas.openxmlformats.org/officeDocument/2006/relationships/hyperlink" Target="https://creativecommons.org/licenses/by-nc-sa/3.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hyperlink" Target="https://www.kaggle.com/code/soheiltehranipour/pyspark-eda-diabetes-dataset" TargetMode="External"/><Relationship Id="rId4" Type="http://schemas.openxmlformats.org/officeDocument/2006/relationships/hyperlink" Target="https://www.youtube.com/watch?v=S-u1dQLmttc" TargetMode="External"/><Relationship Id="rId5" Type="http://schemas.openxmlformats.org/officeDocument/2006/relationships/hyperlink" Target="https://github.com/revaan-mishra/Diabetes_Prediction" TargetMode="External"/><Relationship Id="rId6" Type="http://schemas.openxmlformats.org/officeDocument/2006/relationships/hyperlink" Target="https://www.kaggle.com/code/ahmetcankaraolan/diabetes-prediction-using-machine-learning" TargetMode="External"/><Relationship Id="rId7" Type="http://schemas.openxmlformats.org/officeDocument/2006/relationships/hyperlink" Target="https://data.world/informatics-edu/diabetes-predict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3" name="Shape 143"/>
        <p:cNvGrpSpPr/>
        <p:nvPr/>
      </p:nvGrpSpPr>
      <p:grpSpPr>
        <a:xfrm>
          <a:off x="0" y="0"/>
          <a:ext cx="0" cy="0"/>
          <a:chOff x="0" y="0"/>
          <a:chExt cx="0" cy="0"/>
        </a:xfrm>
      </p:grpSpPr>
      <p:sp>
        <p:nvSpPr>
          <p:cNvPr id="144" name="Google Shape;144;p19"/>
          <p:cNvSpPr txBox="1"/>
          <p:nvPr>
            <p:ph type="ctrTitle"/>
          </p:nvPr>
        </p:nvSpPr>
        <p:spPr>
          <a:xfrm>
            <a:off x="600206" y="683713"/>
            <a:ext cx="6204600" cy="20439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Times New Roman"/>
              <a:buNone/>
            </a:pPr>
            <a:r>
              <a:rPr lang="en-US" sz="3600">
                <a:latin typeface="Times New Roman"/>
                <a:ea typeface="Times New Roman"/>
                <a:cs typeface="Times New Roman"/>
                <a:sym typeface="Times New Roman"/>
              </a:rPr>
              <a:t>DIABETES PREDICTION  </a:t>
            </a:r>
            <a:br>
              <a:rPr lang="en-US" sz="3600">
                <a:latin typeface="Times New Roman"/>
                <a:ea typeface="Times New Roman"/>
                <a:cs typeface="Times New Roman"/>
                <a:sym typeface="Times New Roman"/>
              </a:rPr>
            </a:br>
            <a:r>
              <a:rPr lang="en-US" sz="3600">
                <a:latin typeface="Times New Roman"/>
                <a:ea typeface="Times New Roman"/>
                <a:cs typeface="Times New Roman"/>
                <a:sym typeface="Times New Roman"/>
              </a:rPr>
              <a:t>                USING         MACHINE LEARNING</a:t>
            </a:r>
            <a:endParaRPr sz="3600"/>
          </a:p>
        </p:txBody>
      </p:sp>
      <p:sp>
        <p:nvSpPr>
          <p:cNvPr id="145" name="Google Shape;145;p19"/>
          <p:cNvSpPr txBox="1"/>
          <p:nvPr>
            <p:ph idx="1" type="subTitle"/>
          </p:nvPr>
        </p:nvSpPr>
        <p:spPr>
          <a:xfrm>
            <a:off x="681596" y="3409167"/>
            <a:ext cx="5323200" cy="2514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None/>
            </a:pPr>
            <a:r>
              <a:rPr lang="en-US" sz="1900">
                <a:latin typeface="Times New Roman"/>
                <a:ea typeface="Times New Roman"/>
                <a:cs typeface="Times New Roman"/>
                <a:sym typeface="Times New Roman"/>
              </a:rPr>
              <a:t>Team Members : </a:t>
            </a:r>
            <a:endParaRPr sz="1900">
              <a:latin typeface="Times New Roman"/>
              <a:ea typeface="Times New Roman"/>
              <a:cs typeface="Times New Roman"/>
              <a:sym typeface="Times New Roman"/>
            </a:endParaRPr>
          </a:p>
          <a:p>
            <a:pPr indent="2698" lvl="0" marL="0" rtl="0" algn="l">
              <a:spcBef>
                <a:spcPts val="2000"/>
              </a:spcBef>
              <a:spcAft>
                <a:spcPts val="0"/>
              </a:spcAft>
              <a:buSzPct val="100000"/>
              <a:buFont typeface="Times New Roman"/>
              <a:buChar char="•"/>
            </a:pPr>
            <a:r>
              <a:rPr lang="en-US" sz="1900">
                <a:latin typeface="Times New Roman"/>
                <a:ea typeface="Times New Roman"/>
                <a:cs typeface="Times New Roman"/>
                <a:sym typeface="Times New Roman"/>
              </a:rPr>
              <a:t>Swapna Sonti - 11653211</a:t>
            </a:r>
            <a:endParaRPr sz="1900">
              <a:latin typeface="Times New Roman"/>
              <a:ea typeface="Times New Roman"/>
              <a:cs typeface="Times New Roman"/>
              <a:sym typeface="Times New Roman"/>
            </a:endParaRPr>
          </a:p>
          <a:p>
            <a:pPr indent="2698" lvl="0" marL="0" rtl="0" algn="l">
              <a:spcBef>
                <a:spcPts val="2000"/>
              </a:spcBef>
              <a:spcAft>
                <a:spcPts val="0"/>
              </a:spcAft>
              <a:buSzPct val="100000"/>
              <a:buFont typeface="Times New Roman"/>
              <a:buChar char="•"/>
            </a:pPr>
            <a:r>
              <a:rPr lang="en-US" sz="1900">
                <a:latin typeface="Times New Roman"/>
                <a:ea typeface="Times New Roman"/>
                <a:cs typeface="Times New Roman"/>
                <a:sym typeface="Times New Roman"/>
              </a:rPr>
              <a:t>Keerthi Annem - 11656566</a:t>
            </a:r>
            <a:endParaRPr sz="1900">
              <a:latin typeface="Times New Roman"/>
              <a:ea typeface="Times New Roman"/>
              <a:cs typeface="Times New Roman"/>
              <a:sym typeface="Times New Roman"/>
            </a:endParaRPr>
          </a:p>
          <a:p>
            <a:pPr indent="2698" lvl="0" marL="0" rtl="0" algn="l">
              <a:spcBef>
                <a:spcPts val="2000"/>
              </a:spcBef>
              <a:spcAft>
                <a:spcPts val="0"/>
              </a:spcAft>
              <a:buSzPct val="100000"/>
              <a:buFont typeface="Times New Roman"/>
              <a:buChar char="•"/>
            </a:pPr>
            <a:r>
              <a:rPr lang="en-US" sz="1900">
                <a:latin typeface="Times New Roman"/>
                <a:ea typeface="Times New Roman"/>
                <a:cs typeface="Times New Roman"/>
                <a:sym typeface="Times New Roman"/>
              </a:rPr>
              <a:t>RajaSekhar Ponnuru - 11693961</a:t>
            </a:r>
            <a:endParaRPr sz="1900">
              <a:latin typeface="Times New Roman"/>
              <a:ea typeface="Times New Roman"/>
              <a:cs typeface="Times New Roman"/>
              <a:sym typeface="Times New Roman"/>
            </a:endParaRPr>
          </a:p>
          <a:p>
            <a:pPr indent="2698" lvl="0" marL="0" rtl="0" algn="l">
              <a:spcBef>
                <a:spcPts val="2000"/>
              </a:spcBef>
              <a:spcAft>
                <a:spcPts val="0"/>
              </a:spcAft>
              <a:buSzPct val="100000"/>
              <a:buFont typeface="Times New Roman"/>
              <a:buChar char="•"/>
            </a:pPr>
            <a:r>
              <a:rPr lang="en-US" sz="1900">
                <a:latin typeface="Times New Roman"/>
                <a:ea typeface="Times New Roman"/>
                <a:cs typeface="Times New Roman"/>
                <a:sym typeface="Times New Roman"/>
              </a:rPr>
              <a:t>Pavan Kalyan Ganta - 11708091</a:t>
            </a:r>
            <a:endParaRPr sz="1900">
              <a:latin typeface="Times New Roman"/>
              <a:ea typeface="Times New Roman"/>
              <a:cs typeface="Times New Roman"/>
              <a:sym typeface="Times New Roman"/>
            </a:endParaRPr>
          </a:p>
          <a:p>
            <a:pPr indent="114300" lvl="0" marL="0" rtl="0" algn="l">
              <a:spcBef>
                <a:spcPts val="1000"/>
              </a:spcBef>
              <a:spcAft>
                <a:spcPts val="0"/>
              </a:spcAft>
              <a:buSzPct val="100000"/>
              <a:buFont typeface="Arial"/>
              <a:buNone/>
            </a:pPr>
            <a:r>
              <a:t/>
            </a:r>
            <a:endParaRPr sz="1800"/>
          </a:p>
        </p:txBody>
      </p:sp>
      <p:pic>
        <p:nvPicPr>
          <p:cNvPr id="146" name="Google Shape;146;p19"/>
          <p:cNvPicPr preferRelativeResize="0"/>
          <p:nvPr/>
        </p:nvPicPr>
        <p:blipFill rotWithShape="1">
          <a:blip r:embed="rId3">
            <a:alphaModFix/>
          </a:blip>
          <a:srcRect b="0" l="0" r="0" t="0"/>
          <a:stretch/>
        </p:blipFill>
        <p:spPr>
          <a:xfrm>
            <a:off x="5725297" y="2108887"/>
            <a:ext cx="5469924" cy="30768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3" name="Shape 203"/>
        <p:cNvGrpSpPr/>
        <p:nvPr/>
      </p:nvGrpSpPr>
      <p:grpSpPr>
        <a:xfrm>
          <a:off x="0" y="0"/>
          <a:ext cx="0" cy="0"/>
          <a:chOff x="0" y="0"/>
          <a:chExt cx="0" cy="0"/>
        </a:xfrm>
      </p:grpSpPr>
      <p:sp>
        <p:nvSpPr>
          <p:cNvPr id="204" name="Google Shape;204;p28"/>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Graph model with explanation :</a:t>
            </a:r>
            <a:endParaRPr>
              <a:latin typeface="Times New Roman"/>
              <a:ea typeface="Times New Roman"/>
              <a:cs typeface="Times New Roman"/>
              <a:sym typeface="Times New Roman"/>
            </a:endParaRPr>
          </a:p>
        </p:txBody>
      </p:sp>
      <p:sp>
        <p:nvSpPr>
          <p:cNvPr id="205" name="Google Shape;205;p28"/>
          <p:cNvSpPr txBox="1"/>
          <p:nvPr>
            <p:ph idx="1" type="body"/>
          </p:nvPr>
        </p:nvSpPr>
        <p:spPr>
          <a:xfrm>
            <a:off x="685800" y="2971800"/>
            <a:ext cx="6164700" cy="1828800"/>
          </a:xfrm>
          <a:prstGeom prst="rect">
            <a:avLst/>
          </a:prstGeom>
        </p:spPr>
        <p:txBody>
          <a:bodyPr anchorCtr="0" anchor="t" bIns="45700" lIns="91425" spcFirstLastPara="1" rIns="91425" wrap="square" tIns="45700">
            <a:normAutofit lnSpcReduction="10000"/>
          </a:bodyPr>
          <a:lstStyle/>
          <a:p>
            <a:pPr indent="0" lvl="0" marL="0" rtl="0" algn="l">
              <a:spcBef>
                <a:spcPts val="0"/>
              </a:spcBef>
              <a:spcAft>
                <a:spcPts val="0"/>
              </a:spcAft>
              <a:buNone/>
            </a:pPr>
            <a:r>
              <a:rPr lang="en-US">
                <a:solidFill>
                  <a:srgbClr val="FFFF00"/>
                </a:solidFill>
                <a:latin typeface="Times New Roman"/>
                <a:ea typeface="Times New Roman"/>
                <a:cs typeface="Times New Roman"/>
                <a:sym typeface="Times New Roman"/>
              </a:rPr>
              <a:t>In the data preprocessing ,for the context of exploratory data analysis (EDA) we are using pairplot to represent the pairwise relationship between the variables in the dataset.</a:t>
            </a:r>
            <a:endParaRPr>
              <a:solidFill>
                <a:srgbClr val="FFFF00"/>
              </a:solidFill>
              <a:latin typeface="Times New Roman"/>
              <a:ea typeface="Times New Roman"/>
              <a:cs typeface="Times New Roman"/>
              <a:sym typeface="Times New Roman"/>
            </a:endParaRPr>
          </a:p>
          <a:p>
            <a:pPr indent="0" lvl="0" marL="0" rtl="0" algn="l">
              <a:spcBef>
                <a:spcPts val="1000"/>
              </a:spcBef>
              <a:spcAft>
                <a:spcPts val="1000"/>
              </a:spcAft>
              <a:buNone/>
            </a:pPr>
            <a:r>
              <a:rPr lang="en-US">
                <a:solidFill>
                  <a:srgbClr val="FFFF00"/>
                </a:solidFill>
                <a:latin typeface="Times New Roman"/>
                <a:ea typeface="Times New Roman"/>
                <a:cs typeface="Times New Roman"/>
                <a:sym typeface="Times New Roman"/>
              </a:rPr>
              <a:t>Pairplot is a powerful tool which is used to know the relationship between the variables ,it identifies outliers,correlations and linear relationships between the variables.</a:t>
            </a:r>
            <a:endParaRPr>
              <a:solidFill>
                <a:srgbClr val="FFFF00"/>
              </a:solidFill>
              <a:latin typeface="Times New Roman"/>
              <a:ea typeface="Times New Roman"/>
              <a:cs typeface="Times New Roman"/>
              <a:sym typeface="Times New Roman"/>
            </a:endParaRPr>
          </a:p>
        </p:txBody>
      </p:sp>
      <p:sp>
        <p:nvSpPr>
          <p:cNvPr id="206" name="Google Shape;206;p28"/>
          <p:cNvSpPr/>
          <p:nvPr>
            <p:ph idx="2" type="pic"/>
          </p:nvPr>
        </p:nvSpPr>
        <p:spPr>
          <a:xfrm>
            <a:off x="7536253" y="914400"/>
            <a:ext cx="3281100" cy="4572000"/>
          </a:xfrm>
          <a:prstGeom prst="roundRect">
            <a:avLst>
              <a:gd fmla="val 16667" name="adj"/>
            </a:avLst>
          </a:prstGeom>
        </p:spPr>
      </p:sp>
      <p:pic>
        <p:nvPicPr>
          <p:cNvPr id="207" name="Google Shape;207;p28"/>
          <p:cNvPicPr preferRelativeResize="0"/>
          <p:nvPr/>
        </p:nvPicPr>
        <p:blipFill>
          <a:blip r:embed="rId3">
            <a:alphaModFix/>
          </a:blip>
          <a:stretch>
            <a:fillRect/>
          </a:stretch>
        </p:blipFill>
        <p:spPr>
          <a:xfrm>
            <a:off x="7441325" y="630625"/>
            <a:ext cx="4386324" cy="6074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1" name="Shape 211"/>
        <p:cNvGrpSpPr/>
        <p:nvPr/>
      </p:nvGrpSpPr>
      <p:grpSpPr>
        <a:xfrm>
          <a:off x="0" y="0"/>
          <a:ext cx="0" cy="0"/>
          <a:chOff x="0" y="0"/>
          <a:chExt cx="0" cy="0"/>
        </a:xfrm>
      </p:grpSpPr>
      <p:sp>
        <p:nvSpPr>
          <p:cNvPr id="212" name="Google Shape;212;p29"/>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Graph Model With Explanation</a:t>
            </a:r>
            <a:endParaRPr>
              <a:latin typeface="Times New Roman"/>
              <a:ea typeface="Times New Roman"/>
              <a:cs typeface="Times New Roman"/>
              <a:sym typeface="Times New Roman"/>
            </a:endParaRPr>
          </a:p>
        </p:txBody>
      </p:sp>
      <p:sp>
        <p:nvSpPr>
          <p:cNvPr id="213" name="Google Shape;213;p29"/>
          <p:cNvSpPr/>
          <p:nvPr>
            <p:ph idx="2" type="pic"/>
          </p:nvPr>
        </p:nvSpPr>
        <p:spPr>
          <a:xfrm>
            <a:off x="7536253" y="914400"/>
            <a:ext cx="3281100" cy="4572000"/>
          </a:xfrm>
          <a:prstGeom prst="roundRect">
            <a:avLst>
              <a:gd fmla="val 16667" name="adj"/>
            </a:avLst>
          </a:prstGeom>
        </p:spPr>
      </p:sp>
      <p:sp>
        <p:nvSpPr>
          <p:cNvPr id="214" name="Google Shape;214;p29"/>
          <p:cNvSpPr txBox="1"/>
          <p:nvPr>
            <p:ph idx="1" type="body"/>
          </p:nvPr>
        </p:nvSpPr>
        <p:spPr>
          <a:xfrm>
            <a:off x="685800" y="2971800"/>
            <a:ext cx="6164700" cy="1828800"/>
          </a:xfrm>
          <a:prstGeom prst="rect">
            <a:avLst/>
          </a:prstGeom>
        </p:spPr>
        <p:txBody>
          <a:bodyPr anchorCtr="0" anchor="t" bIns="45700" lIns="91425" spcFirstLastPara="1" rIns="91425" wrap="square" tIns="45700">
            <a:normAutofit/>
          </a:bodyPr>
          <a:lstStyle/>
          <a:p>
            <a:pPr indent="0" lvl="0" marL="0" rtl="0" algn="l">
              <a:spcBef>
                <a:spcPts val="0"/>
              </a:spcBef>
              <a:spcAft>
                <a:spcPts val="1000"/>
              </a:spcAft>
              <a:buNone/>
            </a:pPr>
            <a:r>
              <a:rPr lang="en-US">
                <a:solidFill>
                  <a:srgbClr val="FFFF00"/>
                </a:solidFill>
                <a:latin typeface="Times New Roman"/>
                <a:ea typeface="Times New Roman"/>
                <a:cs typeface="Times New Roman"/>
                <a:sym typeface="Times New Roman"/>
              </a:rPr>
              <a:t>Heat maps are used to visualize the exploratory data analysis (EDA).For Diabetes </a:t>
            </a:r>
            <a:r>
              <a:rPr lang="en-US">
                <a:solidFill>
                  <a:srgbClr val="FFFF00"/>
                </a:solidFill>
                <a:latin typeface="Times New Roman"/>
                <a:ea typeface="Times New Roman"/>
                <a:cs typeface="Times New Roman"/>
                <a:sym typeface="Times New Roman"/>
              </a:rPr>
              <a:t>prediction</a:t>
            </a:r>
            <a:r>
              <a:rPr lang="en-US">
                <a:solidFill>
                  <a:srgbClr val="FFFF00"/>
                </a:solidFill>
                <a:latin typeface="Times New Roman"/>
                <a:ea typeface="Times New Roman"/>
                <a:cs typeface="Times New Roman"/>
                <a:sym typeface="Times New Roman"/>
              </a:rPr>
              <a:t> analysis we are using correlation matrix for every Individual attributes.It is used to visualize the correlation </a:t>
            </a:r>
            <a:r>
              <a:rPr lang="en-US">
                <a:solidFill>
                  <a:srgbClr val="FFFF00"/>
                </a:solidFill>
                <a:latin typeface="Times New Roman"/>
                <a:ea typeface="Times New Roman"/>
                <a:cs typeface="Times New Roman"/>
                <a:sym typeface="Times New Roman"/>
              </a:rPr>
              <a:t>matrix</a:t>
            </a:r>
            <a:r>
              <a:rPr lang="en-US">
                <a:solidFill>
                  <a:srgbClr val="FFFF00"/>
                </a:solidFill>
                <a:latin typeface="Times New Roman"/>
                <a:ea typeface="Times New Roman"/>
                <a:cs typeface="Times New Roman"/>
                <a:sym typeface="Times New Roman"/>
              </a:rPr>
              <a:t> of numerical values in a dataset.</a:t>
            </a:r>
            <a:endParaRPr>
              <a:solidFill>
                <a:srgbClr val="FFFF00"/>
              </a:solidFill>
              <a:latin typeface="Times New Roman"/>
              <a:ea typeface="Times New Roman"/>
              <a:cs typeface="Times New Roman"/>
              <a:sym typeface="Times New Roman"/>
            </a:endParaRPr>
          </a:p>
        </p:txBody>
      </p:sp>
      <p:pic>
        <p:nvPicPr>
          <p:cNvPr id="215" name="Google Shape;215;p29"/>
          <p:cNvPicPr preferRelativeResize="0"/>
          <p:nvPr/>
        </p:nvPicPr>
        <p:blipFill>
          <a:blip r:embed="rId3">
            <a:alphaModFix/>
          </a:blip>
          <a:stretch>
            <a:fillRect/>
          </a:stretch>
        </p:blipFill>
        <p:spPr>
          <a:xfrm>
            <a:off x="7361950" y="657325"/>
            <a:ext cx="4524526" cy="5652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9" name="Shape 219"/>
        <p:cNvGrpSpPr/>
        <p:nvPr/>
      </p:nvGrpSpPr>
      <p:grpSpPr>
        <a:xfrm>
          <a:off x="0" y="0"/>
          <a:ext cx="0" cy="0"/>
          <a:chOff x="0" y="0"/>
          <a:chExt cx="0" cy="0"/>
        </a:xfrm>
      </p:grpSpPr>
      <p:sp>
        <p:nvSpPr>
          <p:cNvPr id="220" name="Google Shape;220;p30"/>
          <p:cNvSpPr txBox="1"/>
          <p:nvPr>
            <p:ph type="title"/>
          </p:nvPr>
        </p:nvSpPr>
        <p:spPr>
          <a:xfrm>
            <a:off x="685800" y="371475"/>
            <a:ext cx="10131300" cy="730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Implementation : </a:t>
            </a:r>
            <a:endParaRPr/>
          </a:p>
        </p:txBody>
      </p:sp>
      <p:sp>
        <p:nvSpPr>
          <p:cNvPr id="221" name="Google Shape;221;p30"/>
          <p:cNvSpPr txBox="1"/>
          <p:nvPr>
            <p:ph idx="1" type="body"/>
          </p:nvPr>
        </p:nvSpPr>
        <p:spPr>
          <a:xfrm>
            <a:off x="685800" y="1101675"/>
            <a:ext cx="11036400" cy="5524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solidFill>
                <a:srgbClr val="FFFF00"/>
              </a:solidFill>
            </a:endParaRPr>
          </a:p>
          <a:p>
            <a:pPr indent="0" lvl="0" marL="0" rtl="0" algn="l">
              <a:spcBef>
                <a:spcPts val="1000"/>
              </a:spcBef>
              <a:spcAft>
                <a:spcPts val="0"/>
              </a:spcAft>
              <a:buNone/>
            </a:pPr>
            <a:r>
              <a:t/>
            </a:r>
            <a:endParaRPr>
              <a:solidFill>
                <a:srgbClr val="FFFF00"/>
              </a:solidFill>
            </a:endParaRPr>
          </a:p>
          <a:p>
            <a:pPr indent="0" lvl="0" marL="0" rtl="0" algn="just">
              <a:spcBef>
                <a:spcPts val="1000"/>
              </a:spcBef>
              <a:spcAft>
                <a:spcPts val="0"/>
              </a:spcAft>
              <a:buNone/>
            </a:pPr>
            <a:r>
              <a:rPr lang="en-US">
                <a:solidFill>
                  <a:srgbClr val="FFFF00"/>
                </a:solidFill>
                <a:latin typeface="Times New Roman"/>
                <a:ea typeface="Times New Roman"/>
                <a:cs typeface="Times New Roman"/>
                <a:sym typeface="Times New Roman"/>
              </a:rPr>
              <a:t>M</a:t>
            </a:r>
            <a:r>
              <a:rPr lang="en-US">
                <a:solidFill>
                  <a:srgbClr val="FFFF00"/>
                </a:solidFill>
                <a:latin typeface="Times New Roman"/>
                <a:ea typeface="Times New Roman"/>
                <a:cs typeface="Times New Roman"/>
                <a:sym typeface="Times New Roman"/>
              </a:rPr>
              <a:t>anaging and analyzing a diabetes database located in an AWS S3 bucket using PySpark. A Spark session is configured with the JAR files needed for the AWS integration after reading the diabetes dataset directly from S3. Solving problems with large numbers and summary statistics, as well as solving problems with missing and duplicate values, are all requirements when it comes to preparing data.The data has been cleaned to remove null values Either the records are removed or relevant statistics, such as medians, are added instead. To convert the suitable columns into a suitable vector for machine learning algorithms, the feature engineering method is used. In the next step, post-collection is used to balance the data and find connections to resolve class imbalances.The model is trained and evaluated with a Spark ML logistic regression classifier. To be precise, the F1 scores and ROC-AUCs are used to evaluate the model after dividing the data into training and testing subsets. In addition, a confusion matrix is ​​used to show predictions in order to obtain information about the capacity of the classifier. Finally, the model calculates and displays the regression logistics parameters. This emphasizes how easily it is interpreted by artificial intelligence.</a:t>
            </a:r>
            <a:endParaRPr>
              <a:solidFill>
                <a:srgbClr val="FFFF00"/>
              </a:solidFill>
              <a:latin typeface="Times New Roman"/>
              <a:ea typeface="Times New Roman"/>
              <a:cs typeface="Times New Roman"/>
              <a:sym typeface="Times New Roman"/>
            </a:endParaRPr>
          </a:p>
          <a:p>
            <a:pPr indent="0" lvl="0" marL="0" rtl="0" algn="just">
              <a:spcBef>
                <a:spcPts val="1000"/>
              </a:spcBef>
              <a:spcAft>
                <a:spcPts val="0"/>
              </a:spcAft>
              <a:buNone/>
            </a:pPr>
            <a:r>
              <a:t/>
            </a:r>
            <a:endParaRPr>
              <a:latin typeface="Times New Roman"/>
              <a:ea typeface="Times New Roman"/>
              <a:cs typeface="Times New Roman"/>
              <a:sym typeface="Times New Roman"/>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solidFill>
                <a:srgbClr val="FFFF00"/>
              </a:solidFill>
            </a:endParaRPr>
          </a:p>
          <a:p>
            <a:pPr indent="0" lvl="0" marL="0" rtl="0" algn="l">
              <a:spcBef>
                <a:spcPts val="1000"/>
              </a:spcBef>
              <a:spcAft>
                <a:spcPts val="10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5" name="Shape 225"/>
        <p:cNvGrpSpPr/>
        <p:nvPr/>
      </p:nvGrpSpPr>
      <p:grpSpPr>
        <a:xfrm>
          <a:off x="0" y="0"/>
          <a:ext cx="0" cy="0"/>
          <a:chOff x="0" y="0"/>
          <a:chExt cx="0" cy="0"/>
        </a:xfrm>
      </p:grpSpPr>
      <p:sp>
        <p:nvSpPr>
          <p:cNvPr id="226" name="Google Shape;226;p31"/>
          <p:cNvSpPr txBox="1"/>
          <p:nvPr>
            <p:ph type="title"/>
          </p:nvPr>
        </p:nvSpPr>
        <p:spPr>
          <a:xfrm>
            <a:off x="685800" y="609600"/>
            <a:ext cx="10131300" cy="672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latin typeface="Times New Roman"/>
                <a:ea typeface="Times New Roman"/>
                <a:cs typeface="Times New Roman"/>
                <a:sym typeface="Times New Roman"/>
              </a:rPr>
              <a:t>Algorithms : </a:t>
            </a:r>
            <a:endParaRPr>
              <a:latin typeface="Times New Roman"/>
              <a:ea typeface="Times New Roman"/>
              <a:cs typeface="Times New Roman"/>
              <a:sym typeface="Times New Roman"/>
            </a:endParaRPr>
          </a:p>
        </p:txBody>
      </p:sp>
      <p:sp>
        <p:nvSpPr>
          <p:cNvPr id="227" name="Google Shape;227;p31"/>
          <p:cNvSpPr txBox="1"/>
          <p:nvPr>
            <p:ph idx="1" type="body"/>
          </p:nvPr>
        </p:nvSpPr>
        <p:spPr>
          <a:xfrm>
            <a:off x="818400" y="1281600"/>
            <a:ext cx="10814700" cy="5576400"/>
          </a:xfrm>
          <a:prstGeom prst="rect">
            <a:avLst/>
          </a:prstGeom>
        </p:spPr>
        <p:txBody>
          <a:bodyPr anchorCtr="0" anchor="ctr" bIns="45700" lIns="91425" spcFirstLastPara="1" rIns="91425" wrap="square" tIns="45700">
            <a:normAutofit fontScale="47500" lnSpcReduction="20000"/>
          </a:bodyPr>
          <a:lstStyle/>
          <a:p>
            <a:pPr indent="0" lvl="0" marL="0" rtl="0" algn="l">
              <a:spcBef>
                <a:spcPts val="0"/>
              </a:spcBef>
              <a:spcAft>
                <a:spcPts val="0"/>
              </a:spcAft>
              <a:buNone/>
            </a:pPr>
            <a:r>
              <a:rPr lang="en-US" sz="3250">
                <a:solidFill>
                  <a:srgbClr val="FFFF00"/>
                </a:solidFill>
                <a:latin typeface="Times New Roman"/>
                <a:ea typeface="Times New Roman"/>
                <a:cs typeface="Times New Roman"/>
                <a:sym typeface="Times New Roman"/>
              </a:rPr>
              <a:t>Logistic Regression:</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3250">
                <a:solidFill>
                  <a:srgbClr val="FFFF00"/>
                </a:solidFill>
                <a:latin typeface="Times New Roman"/>
                <a:ea typeface="Times New Roman"/>
                <a:cs typeface="Times New Roman"/>
                <a:sym typeface="Times New Roman"/>
              </a:rPr>
              <a:t>Type: Supervised learning</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ct val="33846"/>
              <a:buFont typeface="Arial"/>
              <a:buNone/>
            </a:pPr>
            <a:r>
              <a:rPr lang="en-US" sz="3250">
                <a:solidFill>
                  <a:srgbClr val="FFFF00"/>
                </a:solidFill>
                <a:latin typeface="Times New Roman"/>
                <a:ea typeface="Times New Roman"/>
                <a:cs typeface="Times New Roman"/>
                <a:sym typeface="Times New Roman"/>
              </a:rPr>
              <a:t>Use Case: Predict bilinear results based on single variables. This is used to detect diabetes.</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ct val="33846"/>
              <a:buFont typeface="Arial"/>
              <a:buNone/>
            </a:pPr>
            <a:r>
              <a:rPr lang="en-US" sz="3250">
                <a:solidFill>
                  <a:srgbClr val="FFFF00"/>
                </a:solidFill>
                <a:latin typeface="Times New Roman"/>
                <a:ea typeface="Times New Roman"/>
                <a:cs typeface="Times New Roman"/>
                <a:sym typeface="Times New Roman"/>
              </a:rPr>
              <a:t>Working Principle:  A logistic regression uses a logical function, or an S-shaped curve, to estimate probabilities. This function transforms any real number into a value that is suitable for binary classification.</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3250">
                <a:solidFill>
                  <a:srgbClr val="FFFF00"/>
                </a:solidFill>
                <a:latin typeface="Times New Roman"/>
                <a:ea typeface="Times New Roman"/>
                <a:cs typeface="Times New Roman"/>
                <a:sym typeface="Times New Roman"/>
              </a:rPr>
              <a:t>Evaluation: F1 score, recall, precision, precision and area under the ROC curve (AUC-ROC) are used to evaluate its performance. These measures evaluate the model's ability to classify positive and negative classes, balancing the rate of incorrect and accurate predictions.</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3250">
                <a:solidFill>
                  <a:srgbClr val="FFFF00"/>
                </a:solidFill>
                <a:latin typeface="Times New Roman"/>
                <a:ea typeface="Times New Roman"/>
                <a:cs typeface="Times New Roman"/>
                <a:sym typeface="Times New Roman"/>
              </a:rPr>
              <a:t>Random Forest :</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3250">
                <a:solidFill>
                  <a:srgbClr val="FFFF00"/>
                </a:solidFill>
                <a:latin typeface="Times New Roman"/>
                <a:ea typeface="Times New Roman"/>
                <a:cs typeface="Times New Roman"/>
                <a:sym typeface="Times New Roman"/>
              </a:rPr>
              <a:t>Type: Supervised learning</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3250">
                <a:solidFill>
                  <a:srgbClr val="FFFF00"/>
                </a:solidFill>
                <a:latin typeface="Times New Roman"/>
                <a:ea typeface="Times New Roman"/>
                <a:cs typeface="Times New Roman"/>
                <a:sym typeface="Times New Roman"/>
              </a:rPr>
              <a:t>Use Case:</a:t>
            </a:r>
            <a:r>
              <a:rPr lang="en-US" sz="3250">
                <a:solidFill>
                  <a:srgbClr val="FFFF00"/>
                </a:solidFill>
                <a:latin typeface="Times New Roman"/>
                <a:ea typeface="Times New Roman"/>
                <a:cs typeface="Times New Roman"/>
                <a:sym typeface="Times New Roman"/>
              </a:rPr>
              <a:t> Works well with larger, more complex databases.</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3250">
                <a:solidFill>
                  <a:srgbClr val="FFFF00"/>
                </a:solidFill>
                <a:latin typeface="Times New Roman"/>
                <a:ea typeface="Times New Roman"/>
                <a:cs typeface="Times New Roman"/>
                <a:sym typeface="Times New Roman"/>
              </a:rPr>
              <a:t>Working Principle: </a:t>
            </a:r>
            <a:r>
              <a:rPr lang="en-US" sz="3250">
                <a:solidFill>
                  <a:srgbClr val="FFFF00"/>
                </a:solidFill>
                <a:latin typeface="Times New Roman"/>
                <a:ea typeface="Times New Roman"/>
                <a:cs typeface="Times New Roman"/>
                <a:sym typeface="Times New Roman"/>
              </a:rPr>
              <a:t>During training, several decision trees are created, and the class that emerges is the average of these trees. Accuracy is improved when unpredictability is added to the model during the tree building process.</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3250">
                <a:solidFill>
                  <a:srgbClr val="FFFF00"/>
                </a:solidFill>
                <a:latin typeface="Times New Roman"/>
                <a:ea typeface="Times New Roman"/>
                <a:cs typeface="Times New Roman"/>
                <a:sym typeface="Times New Roman"/>
              </a:rPr>
              <a:t>Evaluation: It is based on ensembles, precision and other factors are similar to logistic regression; However, because it is ensemble-based, there is less variation and bias.</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sz="325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a:latin typeface="Times New Roman"/>
              <a:ea typeface="Times New Roman"/>
              <a:cs typeface="Times New Roman"/>
              <a:sym typeface="Times New Roman"/>
            </a:endParaRPr>
          </a:p>
          <a:p>
            <a:pPr indent="0" lvl="0" marL="0" rtl="0" algn="l">
              <a:spcBef>
                <a:spcPts val="1000"/>
              </a:spcBef>
              <a:spcAft>
                <a:spcPts val="0"/>
              </a:spcAft>
              <a:buClr>
                <a:schemeClr val="dk1"/>
              </a:buClr>
              <a:buSzPct val="61111"/>
              <a:buFont typeface="Arial"/>
              <a:buNone/>
            </a:pPr>
            <a:r>
              <a:t/>
            </a:r>
            <a:endParaRPr>
              <a:latin typeface="Times New Roman"/>
              <a:ea typeface="Times New Roman"/>
              <a:cs typeface="Times New Roman"/>
              <a:sym typeface="Times New Roman"/>
            </a:endParaRPr>
          </a:p>
          <a:p>
            <a:pPr indent="0" lvl="0" marL="0" rtl="0" algn="l">
              <a:spcBef>
                <a:spcPts val="1000"/>
              </a:spcBef>
              <a:spcAft>
                <a:spcPts val="10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1" name="Shape 231"/>
        <p:cNvGrpSpPr/>
        <p:nvPr/>
      </p:nvGrpSpPr>
      <p:grpSpPr>
        <a:xfrm>
          <a:off x="0" y="0"/>
          <a:ext cx="0" cy="0"/>
          <a:chOff x="0" y="0"/>
          <a:chExt cx="0" cy="0"/>
        </a:xfrm>
      </p:grpSpPr>
      <p:sp>
        <p:nvSpPr>
          <p:cNvPr id="232" name="Google Shape;232;p32"/>
          <p:cNvSpPr txBox="1"/>
          <p:nvPr>
            <p:ph type="title"/>
          </p:nvPr>
        </p:nvSpPr>
        <p:spPr>
          <a:xfrm>
            <a:off x="685800" y="644675"/>
            <a:ext cx="3511200" cy="8913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latin typeface="Times New Roman"/>
                <a:ea typeface="Times New Roman"/>
                <a:cs typeface="Times New Roman"/>
                <a:sym typeface="Times New Roman"/>
              </a:rPr>
              <a:t>Integration of pyspark with AWS S3</a:t>
            </a:r>
            <a:endParaRPr>
              <a:latin typeface="Times New Roman"/>
              <a:ea typeface="Times New Roman"/>
              <a:cs typeface="Times New Roman"/>
              <a:sym typeface="Times New Roman"/>
            </a:endParaRPr>
          </a:p>
        </p:txBody>
      </p:sp>
      <p:sp>
        <p:nvSpPr>
          <p:cNvPr id="233" name="Google Shape;233;p32"/>
          <p:cNvSpPr txBox="1"/>
          <p:nvPr>
            <p:ph idx="1" type="body"/>
          </p:nvPr>
        </p:nvSpPr>
        <p:spPr>
          <a:xfrm>
            <a:off x="254000" y="2007800"/>
            <a:ext cx="3810000" cy="4209000"/>
          </a:xfrm>
          <a:prstGeom prst="rect">
            <a:avLst/>
          </a:prstGeom>
        </p:spPr>
        <p:txBody>
          <a:bodyPr anchorCtr="0" anchor="t" bIns="45700" lIns="91425" spcFirstLastPara="1" rIns="91425" wrap="square" tIns="45700">
            <a:normAutofit lnSpcReduction="20000"/>
          </a:bodyPr>
          <a:lstStyle/>
          <a:p>
            <a:pPr indent="0" lvl="0" marL="0" rtl="0" algn="l">
              <a:spcBef>
                <a:spcPts val="0"/>
              </a:spcBef>
              <a:spcAft>
                <a:spcPts val="0"/>
              </a:spcAft>
              <a:buNone/>
            </a:pPr>
            <a:r>
              <a:rPr lang="en-US">
                <a:solidFill>
                  <a:srgbClr val="FFFF00"/>
                </a:solidFill>
                <a:latin typeface="Times New Roman"/>
                <a:ea typeface="Times New Roman"/>
                <a:cs typeface="Times New Roman"/>
                <a:sym typeface="Times New Roman"/>
              </a:rPr>
              <a:t>In our project we are Integrating AWS S3 with pyspark.we have created a S3 bucket and stored the dataset into it.It will store the data in the form of hdfs file system. we are Integrating that data with pyspark and predict the diabetes for a human.</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rgbClr val="FFFF00"/>
              </a:solidFill>
            </a:endParaRPr>
          </a:p>
          <a:p>
            <a:pPr indent="0" lvl="0" marL="0" rtl="0" algn="l">
              <a:spcBef>
                <a:spcPts val="1000"/>
              </a:spcBef>
              <a:spcAft>
                <a:spcPts val="0"/>
              </a:spcAft>
              <a:buNone/>
            </a:pPr>
            <a:r>
              <a:t/>
            </a:r>
            <a:endParaRPr>
              <a:solidFill>
                <a:srgbClr val="FFFF00"/>
              </a:solidFill>
            </a:endParaRPr>
          </a:p>
          <a:p>
            <a:pPr indent="0" lvl="0" marL="0" rtl="0" algn="l">
              <a:spcBef>
                <a:spcPts val="1000"/>
              </a:spcBef>
              <a:spcAft>
                <a:spcPts val="0"/>
              </a:spcAft>
              <a:buNone/>
            </a:pPr>
            <a:r>
              <a:t/>
            </a:r>
            <a:endParaRPr>
              <a:solidFill>
                <a:srgbClr val="FFFF00"/>
              </a:solidFill>
            </a:endParaRPr>
          </a:p>
          <a:p>
            <a:pPr indent="0" lvl="0" marL="0" rtl="0" algn="l">
              <a:spcBef>
                <a:spcPts val="1000"/>
              </a:spcBef>
              <a:spcAft>
                <a:spcPts val="0"/>
              </a:spcAft>
              <a:buNone/>
            </a:pPr>
            <a:r>
              <a:t/>
            </a:r>
            <a:endParaRPr>
              <a:solidFill>
                <a:srgbClr val="FFFF00"/>
              </a:solidFill>
            </a:endParaRPr>
          </a:p>
          <a:p>
            <a:pPr indent="0" lvl="0" marL="0" rtl="0" algn="l">
              <a:spcBef>
                <a:spcPts val="1000"/>
              </a:spcBef>
              <a:spcAft>
                <a:spcPts val="0"/>
              </a:spcAft>
              <a:buNone/>
            </a:pPr>
            <a:r>
              <a:t/>
            </a:r>
            <a:endParaRPr>
              <a:solidFill>
                <a:srgbClr val="FFFF00"/>
              </a:solidFill>
            </a:endParaRPr>
          </a:p>
          <a:p>
            <a:pPr indent="0" lvl="0" marL="0" rtl="0" algn="l">
              <a:spcBef>
                <a:spcPts val="1000"/>
              </a:spcBef>
              <a:spcAft>
                <a:spcPts val="0"/>
              </a:spcAft>
              <a:buNone/>
            </a:pPr>
            <a:r>
              <a:t/>
            </a:r>
            <a:endParaRPr>
              <a:solidFill>
                <a:srgbClr val="FFFF00"/>
              </a:solidFill>
            </a:endParaRPr>
          </a:p>
          <a:p>
            <a:pPr indent="0" lvl="0" marL="0" rtl="0" algn="l">
              <a:spcBef>
                <a:spcPts val="1000"/>
              </a:spcBef>
              <a:spcAft>
                <a:spcPts val="1000"/>
              </a:spcAft>
              <a:buNone/>
            </a:pPr>
            <a:r>
              <a:t/>
            </a:r>
            <a:endParaRPr>
              <a:solidFill>
                <a:srgbClr val="FFFF00"/>
              </a:solidFill>
            </a:endParaRPr>
          </a:p>
        </p:txBody>
      </p:sp>
      <p:sp>
        <p:nvSpPr>
          <p:cNvPr id="234" name="Google Shape;234;p32"/>
          <p:cNvSpPr/>
          <p:nvPr>
            <p:ph idx="2" type="pic"/>
          </p:nvPr>
        </p:nvSpPr>
        <p:spPr>
          <a:xfrm>
            <a:off x="7536253" y="914400"/>
            <a:ext cx="3281100" cy="4572000"/>
          </a:xfrm>
          <a:prstGeom prst="roundRect">
            <a:avLst>
              <a:gd fmla="val 16667" name="adj"/>
            </a:avLst>
          </a:prstGeom>
        </p:spPr>
      </p:sp>
      <p:pic>
        <p:nvPicPr>
          <p:cNvPr id="235" name="Google Shape;235;p32"/>
          <p:cNvPicPr preferRelativeResize="0"/>
          <p:nvPr/>
        </p:nvPicPr>
        <p:blipFill>
          <a:blip r:embed="rId3">
            <a:alphaModFix/>
          </a:blip>
          <a:stretch>
            <a:fillRect/>
          </a:stretch>
        </p:blipFill>
        <p:spPr>
          <a:xfrm>
            <a:off x="4197051" y="338675"/>
            <a:ext cx="8147348" cy="6168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9" name="Shape 239"/>
        <p:cNvGrpSpPr/>
        <p:nvPr/>
      </p:nvGrpSpPr>
      <p:grpSpPr>
        <a:xfrm>
          <a:off x="0" y="0"/>
          <a:ext cx="0" cy="0"/>
          <a:chOff x="0" y="0"/>
          <a:chExt cx="0" cy="0"/>
        </a:xfrm>
      </p:grpSpPr>
      <p:sp>
        <p:nvSpPr>
          <p:cNvPr id="240" name="Google Shape;240;p33"/>
          <p:cNvSpPr txBox="1"/>
          <p:nvPr>
            <p:ph type="title"/>
          </p:nvPr>
        </p:nvSpPr>
        <p:spPr>
          <a:xfrm>
            <a:off x="685800" y="374950"/>
            <a:ext cx="4285500" cy="483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Explanation of Implementation: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00"/>
              </a:solidFill>
            </a:endParaRPr>
          </a:p>
          <a:p>
            <a:pPr indent="0" lvl="0" marL="0" rtl="0" algn="l">
              <a:spcBef>
                <a:spcPts val="0"/>
              </a:spcBef>
              <a:spcAft>
                <a:spcPts val="0"/>
              </a:spcAft>
              <a:buNone/>
            </a:pPr>
            <a:r>
              <a:t/>
            </a:r>
            <a:endParaRPr>
              <a:solidFill>
                <a:srgbClr val="FFFF00"/>
              </a:solidFill>
            </a:endParaRPr>
          </a:p>
          <a:p>
            <a:pPr indent="0" lvl="0" marL="0" rtl="0" algn="l">
              <a:spcBef>
                <a:spcPts val="0"/>
              </a:spcBef>
              <a:spcAft>
                <a:spcPts val="0"/>
              </a:spcAft>
              <a:buNone/>
            </a:pPr>
            <a:r>
              <a:t/>
            </a:r>
            <a:endParaRPr>
              <a:solidFill>
                <a:srgbClr val="FFFF00"/>
              </a:solidFill>
            </a:endParaRPr>
          </a:p>
        </p:txBody>
      </p:sp>
      <p:sp>
        <p:nvSpPr>
          <p:cNvPr id="241" name="Google Shape;241;p33"/>
          <p:cNvSpPr txBox="1"/>
          <p:nvPr>
            <p:ph idx="1" type="body"/>
          </p:nvPr>
        </p:nvSpPr>
        <p:spPr>
          <a:xfrm>
            <a:off x="685800" y="3326200"/>
            <a:ext cx="4019400" cy="2237700"/>
          </a:xfrm>
          <a:prstGeom prst="rect">
            <a:avLst/>
          </a:prstGeom>
        </p:spPr>
        <p:txBody>
          <a:bodyPr anchorCtr="0" anchor="t" bIns="45700" lIns="91425" spcFirstLastPara="1" rIns="91425" wrap="square" tIns="45700">
            <a:normAutofit/>
          </a:bodyPr>
          <a:lstStyle/>
          <a:p>
            <a:pPr indent="0" lvl="0" marL="0" rtl="0" algn="l">
              <a:spcBef>
                <a:spcPts val="0"/>
              </a:spcBef>
              <a:spcAft>
                <a:spcPts val="1000"/>
              </a:spcAft>
              <a:buNone/>
            </a:pPr>
            <a:r>
              <a:rPr lang="en-US">
                <a:solidFill>
                  <a:srgbClr val="FFFF00"/>
                </a:solidFill>
                <a:latin typeface="Times New Roman"/>
                <a:ea typeface="Times New Roman"/>
                <a:cs typeface="Times New Roman"/>
                <a:sym typeface="Times New Roman"/>
              </a:rPr>
              <a:t>Display the data from the dataset.</a:t>
            </a:r>
            <a:endParaRPr>
              <a:solidFill>
                <a:srgbClr val="FFFF00"/>
              </a:solidFill>
              <a:latin typeface="Times New Roman"/>
              <a:ea typeface="Times New Roman"/>
              <a:cs typeface="Times New Roman"/>
              <a:sym typeface="Times New Roman"/>
            </a:endParaRPr>
          </a:p>
        </p:txBody>
      </p:sp>
      <p:sp>
        <p:nvSpPr>
          <p:cNvPr id="242" name="Google Shape;242;p33"/>
          <p:cNvSpPr/>
          <p:nvPr>
            <p:ph idx="2" type="pic"/>
          </p:nvPr>
        </p:nvSpPr>
        <p:spPr>
          <a:xfrm>
            <a:off x="7536253" y="914400"/>
            <a:ext cx="3281100" cy="4572000"/>
          </a:xfrm>
          <a:prstGeom prst="roundRect">
            <a:avLst>
              <a:gd fmla="val 16667" name="adj"/>
            </a:avLst>
          </a:prstGeom>
        </p:spPr>
      </p:sp>
      <p:pic>
        <p:nvPicPr>
          <p:cNvPr id="243" name="Google Shape;243;p33"/>
          <p:cNvPicPr preferRelativeResize="0"/>
          <p:nvPr/>
        </p:nvPicPr>
        <p:blipFill>
          <a:blip r:embed="rId3">
            <a:alphaModFix/>
          </a:blip>
          <a:stretch>
            <a:fillRect/>
          </a:stretch>
        </p:blipFill>
        <p:spPr>
          <a:xfrm>
            <a:off x="5273525" y="858750"/>
            <a:ext cx="5769423" cy="5846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7" name="Shape 247"/>
        <p:cNvGrpSpPr/>
        <p:nvPr/>
      </p:nvGrpSpPr>
      <p:grpSpPr>
        <a:xfrm>
          <a:off x="0" y="0"/>
          <a:ext cx="0" cy="0"/>
          <a:chOff x="0" y="0"/>
          <a:chExt cx="0" cy="0"/>
        </a:xfrm>
      </p:grpSpPr>
      <p:sp>
        <p:nvSpPr>
          <p:cNvPr id="248" name="Google Shape;248;p34"/>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Preprocessing:</a:t>
            </a:r>
            <a:endParaRPr>
              <a:latin typeface="Times New Roman"/>
              <a:ea typeface="Times New Roman"/>
              <a:cs typeface="Times New Roman"/>
              <a:sym typeface="Times New Roman"/>
            </a:endParaRPr>
          </a:p>
        </p:txBody>
      </p:sp>
      <p:sp>
        <p:nvSpPr>
          <p:cNvPr id="249" name="Google Shape;249;p34"/>
          <p:cNvSpPr/>
          <p:nvPr>
            <p:ph idx="2" type="pic"/>
          </p:nvPr>
        </p:nvSpPr>
        <p:spPr>
          <a:xfrm>
            <a:off x="7536253" y="914400"/>
            <a:ext cx="3281100" cy="4572000"/>
          </a:xfrm>
          <a:prstGeom prst="roundRect">
            <a:avLst>
              <a:gd fmla="val 16667" name="adj"/>
            </a:avLst>
          </a:prstGeom>
        </p:spPr>
      </p:sp>
      <p:sp>
        <p:nvSpPr>
          <p:cNvPr id="250" name="Google Shape;250;p34"/>
          <p:cNvSpPr txBox="1"/>
          <p:nvPr>
            <p:ph idx="1" type="body"/>
          </p:nvPr>
        </p:nvSpPr>
        <p:spPr>
          <a:xfrm>
            <a:off x="685800" y="2971800"/>
            <a:ext cx="6164700" cy="1828800"/>
          </a:xfrm>
          <a:prstGeom prst="rect">
            <a:avLst/>
          </a:prstGeom>
        </p:spPr>
        <p:txBody>
          <a:bodyPr anchorCtr="0" anchor="t" bIns="45700" lIns="91425" spcFirstLastPara="1" rIns="91425" wrap="square" tIns="45700">
            <a:normAutofit lnSpcReduction="20000"/>
          </a:bodyPr>
          <a:lstStyle/>
          <a:p>
            <a:pPr indent="0" lvl="0" marL="0" rtl="0" algn="l">
              <a:spcBef>
                <a:spcPts val="0"/>
              </a:spcBef>
              <a:spcAft>
                <a:spcPts val="0"/>
              </a:spcAft>
              <a:buNone/>
            </a:pPr>
            <a:r>
              <a:rPr lang="en-US">
                <a:solidFill>
                  <a:srgbClr val="FFFF00"/>
                </a:solidFill>
                <a:latin typeface="Times New Roman"/>
                <a:ea typeface="Times New Roman"/>
                <a:cs typeface="Times New Roman"/>
                <a:sym typeface="Times New Roman"/>
              </a:rPr>
              <a:t>Preprocessing step Involves :</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Handling Null values</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Handling Duplicate Values</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Handling Zero values</a:t>
            </a:r>
            <a:endParaRPr>
              <a:solidFill>
                <a:srgbClr val="FFFF00"/>
              </a:solidFill>
              <a:latin typeface="Times New Roman"/>
              <a:ea typeface="Times New Roman"/>
              <a:cs typeface="Times New Roman"/>
              <a:sym typeface="Times New Roman"/>
            </a:endParaRPr>
          </a:p>
          <a:p>
            <a:pPr indent="0" lvl="0" marL="0" rtl="0" algn="l">
              <a:spcBef>
                <a:spcPts val="1000"/>
              </a:spcBef>
              <a:spcAft>
                <a:spcPts val="1000"/>
              </a:spcAft>
              <a:buNone/>
            </a:pPr>
            <a:r>
              <a:rPr lang="en-US">
                <a:solidFill>
                  <a:srgbClr val="FFFF00"/>
                </a:solidFill>
                <a:latin typeface="Times New Roman"/>
                <a:ea typeface="Times New Roman"/>
                <a:cs typeface="Times New Roman"/>
                <a:sym typeface="Times New Roman"/>
              </a:rPr>
              <a:t>Balancing and Scaling</a:t>
            </a:r>
            <a:endParaRPr>
              <a:solidFill>
                <a:srgbClr val="FFFF00"/>
              </a:solidFill>
              <a:latin typeface="Times New Roman"/>
              <a:ea typeface="Times New Roman"/>
              <a:cs typeface="Times New Roman"/>
              <a:sym typeface="Times New Roman"/>
            </a:endParaRPr>
          </a:p>
        </p:txBody>
      </p:sp>
      <p:pic>
        <p:nvPicPr>
          <p:cNvPr id="251" name="Google Shape;251;p34"/>
          <p:cNvPicPr preferRelativeResize="0"/>
          <p:nvPr/>
        </p:nvPicPr>
        <p:blipFill>
          <a:blip r:embed="rId3">
            <a:alphaModFix/>
          </a:blip>
          <a:stretch>
            <a:fillRect/>
          </a:stretch>
        </p:blipFill>
        <p:spPr>
          <a:xfrm>
            <a:off x="6918900" y="774250"/>
            <a:ext cx="4130949" cy="5422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5" name="Shape 255"/>
        <p:cNvGrpSpPr/>
        <p:nvPr/>
      </p:nvGrpSpPr>
      <p:grpSpPr>
        <a:xfrm>
          <a:off x="0" y="0"/>
          <a:ext cx="0" cy="0"/>
          <a:chOff x="0" y="0"/>
          <a:chExt cx="0" cy="0"/>
        </a:xfrm>
      </p:grpSpPr>
      <p:sp>
        <p:nvSpPr>
          <p:cNvPr id="256" name="Google Shape;256;p35"/>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Handling Null values </a:t>
            </a:r>
            <a:endParaRPr>
              <a:latin typeface="Times New Roman"/>
              <a:ea typeface="Times New Roman"/>
              <a:cs typeface="Times New Roman"/>
              <a:sym typeface="Times New Roman"/>
            </a:endParaRPr>
          </a:p>
        </p:txBody>
      </p:sp>
      <p:sp>
        <p:nvSpPr>
          <p:cNvPr id="257" name="Google Shape;257;p35"/>
          <p:cNvSpPr/>
          <p:nvPr>
            <p:ph idx="2" type="pic"/>
          </p:nvPr>
        </p:nvSpPr>
        <p:spPr>
          <a:xfrm>
            <a:off x="7536250" y="967625"/>
            <a:ext cx="3281100" cy="4518900"/>
          </a:xfrm>
          <a:prstGeom prst="roundRect">
            <a:avLst>
              <a:gd fmla="val 16667" name="adj"/>
            </a:avLst>
          </a:prstGeom>
        </p:spPr>
      </p:sp>
      <p:sp>
        <p:nvSpPr>
          <p:cNvPr id="258" name="Google Shape;258;p35"/>
          <p:cNvSpPr txBox="1"/>
          <p:nvPr>
            <p:ph idx="1" type="body"/>
          </p:nvPr>
        </p:nvSpPr>
        <p:spPr>
          <a:xfrm>
            <a:off x="685800" y="2971800"/>
            <a:ext cx="5450100" cy="2239200"/>
          </a:xfrm>
          <a:prstGeom prst="rect">
            <a:avLst/>
          </a:prstGeom>
        </p:spPr>
        <p:txBody>
          <a:bodyPr anchorCtr="0" anchor="t" bIns="45700" lIns="91425" spcFirstLastPara="1" rIns="91425" wrap="square" tIns="45700">
            <a:normAutofit/>
          </a:bodyPr>
          <a:lstStyle/>
          <a:p>
            <a:pPr indent="0" lvl="0" marL="0" rtl="0" algn="l">
              <a:spcBef>
                <a:spcPts val="0"/>
              </a:spcBef>
              <a:spcAft>
                <a:spcPts val="1000"/>
              </a:spcAft>
              <a:buNone/>
            </a:pPr>
            <a:r>
              <a:rPr lang="en-US">
                <a:solidFill>
                  <a:srgbClr val="FFFF00"/>
                </a:solidFill>
                <a:latin typeface="Times New Roman"/>
                <a:ea typeface="Times New Roman"/>
                <a:cs typeface="Times New Roman"/>
                <a:sym typeface="Times New Roman"/>
              </a:rPr>
              <a:t>Here we are extracting null values from the diabetes </a:t>
            </a:r>
            <a:r>
              <a:rPr lang="en-US">
                <a:solidFill>
                  <a:srgbClr val="FFFF00"/>
                </a:solidFill>
                <a:latin typeface="Times New Roman"/>
                <a:ea typeface="Times New Roman"/>
                <a:cs typeface="Times New Roman"/>
                <a:sym typeface="Times New Roman"/>
              </a:rPr>
              <a:t>prediction</a:t>
            </a:r>
            <a:r>
              <a:rPr lang="en-US">
                <a:solidFill>
                  <a:srgbClr val="FFFF00"/>
                </a:solidFill>
                <a:latin typeface="Times New Roman"/>
                <a:ea typeface="Times New Roman"/>
                <a:cs typeface="Times New Roman"/>
                <a:sym typeface="Times New Roman"/>
              </a:rPr>
              <a:t> dataset as it </a:t>
            </a:r>
            <a:r>
              <a:rPr lang="en-US">
                <a:solidFill>
                  <a:srgbClr val="FFFF00"/>
                </a:solidFill>
                <a:latin typeface="Times New Roman"/>
                <a:ea typeface="Times New Roman"/>
                <a:cs typeface="Times New Roman"/>
                <a:sym typeface="Times New Roman"/>
              </a:rPr>
              <a:t>does not</a:t>
            </a:r>
            <a:r>
              <a:rPr lang="en-US">
                <a:solidFill>
                  <a:srgbClr val="FFFF00"/>
                </a:solidFill>
                <a:latin typeface="Times New Roman"/>
                <a:ea typeface="Times New Roman"/>
                <a:cs typeface="Times New Roman"/>
                <a:sym typeface="Times New Roman"/>
              </a:rPr>
              <a:t> contain any null values it gives the output there is no null </a:t>
            </a:r>
            <a:r>
              <a:rPr lang="en-US">
                <a:solidFill>
                  <a:srgbClr val="FFFF00"/>
                </a:solidFill>
                <a:latin typeface="Times New Roman"/>
                <a:ea typeface="Times New Roman"/>
                <a:cs typeface="Times New Roman"/>
                <a:sym typeface="Times New Roman"/>
              </a:rPr>
              <a:t>values</a:t>
            </a:r>
            <a:r>
              <a:rPr lang="en-US">
                <a:solidFill>
                  <a:srgbClr val="FFFF00"/>
                </a:solidFill>
                <a:latin typeface="Times New Roman"/>
                <a:ea typeface="Times New Roman"/>
                <a:cs typeface="Times New Roman"/>
                <a:sym typeface="Times New Roman"/>
              </a:rPr>
              <a:t>.</a:t>
            </a:r>
            <a:endParaRPr>
              <a:solidFill>
                <a:srgbClr val="FFFF00"/>
              </a:solidFill>
              <a:latin typeface="Times New Roman"/>
              <a:ea typeface="Times New Roman"/>
              <a:cs typeface="Times New Roman"/>
              <a:sym typeface="Times New Roman"/>
            </a:endParaRPr>
          </a:p>
        </p:txBody>
      </p:sp>
      <p:pic>
        <p:nvPicPr>
          <p:cNvPr id="259" name="Google Shape;259;p35"/>
          <p:cNvPicPr preferRelativeResize="0"/>
          <p:nvPr/>
        </p:nvPicPr>
        <p:blipFill>
          <a:blip r:embed="rId3">
            <a:alphaModFix/>
          </a:blip>
          <a:stretch>
            <a:fillRect/>
          </a:stretch>
        </p:blipFill>
        <p:spPr>
          <a:xfrm>
            <a:off x="6773325" y="556750"/>
            <a:ext cx="4784575" cy="5669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3" name="Shape 263"/>
        <p:cNvGrpSpPr/>
        <p:nvPr/>
      </p:nvGrpSpPr>
      <p:grpSpPr>
        <a:xfrm>
          <a:off x="0" y="0"/>
          <a:ext cx="0" cy="0"/>
          <a:chOff x="0" y="0"/>
          <a:chExt cx="0" cy="0"/>
        </a:xfrm>
      </p:grpSpPr>
      <p:sp>
        <p:nvSpPr>
          <p:cNvPr id="264" name="Google Shape;264;p36"/>
          <p:cNvSpPr txBox="1"/>
          <p:nvPr>
            <p:ph type="title"/>
          </p:nvPr>
        </p:nvSpPr>
        <p:spPr>
          <a:xfrm>
            <a:off x="685800" y="1600200"/>
            <a:ext cx="51198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Find Correlation between Glucose and Insulin</a:t>
            </a:r>
            <a:endParaRPr>
              <a:latin typeface="Times New Roman"/>
              <a:ea typeface="Times New Roman"/>
              <a:cs typeface="Times New Roman"/>
              <a:sym typeface="Times New Roman"/>
            </a:endParaRPr>
          </a:p>
        </p:txBody>
      </p:sp>
      <p:sp>
        <p:nvSpPr>
          <p:cNvPr id="265" name="Google Shape;265;p36"/>
          <p:cNvSpPr/>
          <p:nvPr>
            <p:ph idx="2" type="pic"/>
          </p:nvPr>
        </p:nvSpPr>
        <p:spPr>
          <a:xfrm>
            <a:off x="7536253" y="914400"/>
            <a:ext cx="3281100" cy="4572000"/>
          </a:xfrm>
          <a:prstGeom prst="roundRect">
            <a:avLst>
              <a:gd fmla="val 16667" name="adj"/>
            </a:avLst>
          </a:prstGeom>
        </p:spPr>
      </p:sp>
      <p:pic>
        <p:nvPicPr>
          <p:cNvPr id="266" name="Google Shape;266;p36"/>
          <p:cNvPicPr preferRelativeResize="0"/>
          <p:nvPr/>
        </p:nvPicPr>
        <p:blipFill>
          <a:blip r:embed="rId3">
            <a:alphaModFix/>
          </a:blip>
          <a:stretch>
            <a:fillRect/>
          </a:stretch>
        </p:blipFill>
        <p:spPr>
          <a:xfrm>
            <a:off x="6382425" y="571250"/>
            <a:ext cx="5446725" cy="5799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0" name="Shape 270"/>
        <p:cNvGrpSpPr/>
        <p:nvPr/>
      </p:nvGrpSpPr>
      <p:grpSpPr>
        <a:xfrm>
          <a:off x="0" y="0"/>
          <a:ext cx="0" cy="0"/>
          <a:chOff x="0" y="0"/>
          <a:chExt cx="0" cy="0"/>
        </a:xfrm>
      </p:grpSpPr>
      <p:sp>
        <p:nvSpPr>
          <p:cNvPr id="271" name="Google Shape;271;p37"/>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Implementation of Correlation Matrix of Independent attributes by using the heatmap.</a:t>
            </a:r>
            <a:endParaRPr>
              <a:latin typeface="Times New Roman"/>
              <a:ea typeface="Times New Roman"/>
              <a:cs typeface="Times New Roman"/>
              <a:sym typeface="Times New Roman"/>
            </a:endParaRPr>
          </a:p>
        </p:txBody>
      </p:sp>
      <p:sp>
        <p:nvSpPr>
          <p:cNvPr id="272" name="Google Shape;272;p37"/>
          <p:cNvSpPr/>
          <p:nvPr>
            <p:ph idx="2" type="pic"/>
          </p:nvPr>
        </p:nvSpPr>
        <p:spPr>
          <a:xfrm>
            <a:off x="7536253" y="914400"/>
            <a:ext cx="3281100" cy="4572000"/>
          </a:xfrm>
          <a:prstGeom prst="roundRect">
            <a:avLst>
              <a:gd fmla="val 16667" name="adj"/>
            </a:avLst>
          </a:prstGeom>
        </p:spPr>
      </p:sp>
      <p:pic>
        <p:nvPicPr>
          <p:cNvPr id="273" name="Google Shape;273;p37"/>
          <p:cNvPicPr preferRelativeResize="0"/>
          <p:nvPr/>
        </p:nvPicPr>
        <p:blipFill>
          <a:blip r:embed="rId3">
            <a:alphaModFix/>
          </a:blip>
          <a:stretch>
            <a:fillRect/>
          </a:stretch>
        </p:blipFill>
        <p:spPr>
          <a:xfrm>
            <a:off x="6944325" y="600250"/>
            <a:ext cx="5247676" cy="5219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0" name="Shape 150"/>
        <p:cNvGrpSpPr/>
        <p:nvPr/>
      </p:nvGrpSpPr>
      <p:grpSpPr>
        <a:xfrm>
          <a:off x="0" y="0"/>
          <a:ext cx="0" cy="0"/>
          <a:chOff x="0" y="0"/>
          <a:chExt cx="0" cy="0"/>
        </a:xfrm>
      </p:grpSpPr>
      <p:sp>
        <p:nvSpPr>
          <p:cNvPr id="151" name="Google Shape;151;p20"/>
          <p:cNvSpPr txBox="1"/>
          <p:nvPr>
            <p:ph type="title"/>
          </p:nvPr>
        </p:nvSpPr>
        <p:spPr>
          <a:xfrm>
            <a:off x="685800" y="609600"/>
            <a:ext cx="10131300" cy="730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Goals and Objectives :</a:t>
            </a:r>
            <a:endParaRPr>
              <a:latin typeface="Times New Roman"/>
              <a:ea typeface="Times New Roman"/>
              <a:cs typeface="Times New Roman"/>
              <a:sym typeface="Times New Roman"/>
            </a:endParaRPr>
          </a:p>
        </p:txBody>
      </p:sp>
      <p:sp>
        <p:nvSpPr>
          <p:cNvPr id="152" name="Google Shape;152;p20"/>
          <p:cNvSpPr txBox="1"/>
          <p:nvPr>
            <p:ph idx="1" type="body"/>
          </p:nvPr>
        </p:nvSpPr>
        <p:spPr>
          <a:xfrm rot="5400000">
            <a:off x="3492175" y="-1466400"/>
            <a:ext cx="5173200" cy="10785600"/>
          </a:xfrm>
          <a:prstGeom prst="rect">
            <a:avLst/>
          </a:prstGeom>
        </p:spPr>
        <p:txBody>
          <a:bodyPr anchorCtr="0" anchor="t" bIns="45700" lIns="91425" spcFirstLastPara="1" rIns="91425" wrap="square" tIns="45700">
            <a:normAutofit/>
          </a:bodyPr>
          <a:lstStyle/>
          <a:p>
            <a:pPr indent="0" lvl="0" marL="0" rtl="0" algn="l">
              <a:spcBef>
                <a:spcPts val="0"/>
              </a:spcBef>
              <a:spcAft>
                <a:spcPts val="1000"/>
              </a:spcAft>
              <a:buNone/>
            </a:pPr>
            <a:r>
              <a:t/>
            </a:r>
            <a:endParaRPr/>
          </a:p>
        </p:txBody>
      </p:sp>
      <p:graphicFrame>
        <p:nvGraphicFramePr>
          <p:cNvPr id="153" name="Google Shape;153;p20"/>
          <p:cNvGraphicFramePr/>
          <p:nvPr/>
        </p:nvGraphicFramePr>
        <p:xfrm>
          <a:off x="952500" y="1653200"/>
          <a:ext cx="3000000" cy="3000000"/>
        </p:xfrm>
        <a:graphic>
          <a:graphicData uri="http://schemas.openxmlformats.org/drawingml/2006/table">
            <a:tbl>
              <a:tblPr>
                <a:noFill/>
                <a:tableStyleId>{69B67516-2F66-4A60-ADC4-EEB83942948E}</a:tableStyleId>
              </a:tblPr>
              <a:tblGrid>
                <a:gridCol w="2571750"/>
                <a:gridCol w="2571750"/>
                <a:gridCol w="2571750"/>
                <a:gridCol w="2571750"/>
              </a:tblGrid>
              <a:tr h="506900">
                <a:tc>
                  <a:txBody>
                    <a:bodyPr/>
                    <a:lstStyle/>
                    <a:p>
                      <a:pPr indent="0" lvl="0" marL="0" rtl="0" algn="ctr">
                        <a:spcBef>
                          <a:spcPts val="0"/>
                        </a:spcBef>
                        <a:spcAft>
                          <a:spcPts val="0"/>
                        </a:spcAft>
                        <a:buNone/>
                      </a:pPr>
                      <a:r>
                        <a:rPr lang="en-US">
                          <a:solidFill>
                            <a:srgbClr val="FFFF00"/>
                          </a:solidFill>
                          <a:latin typeface="Times New Roman"/>
                          <a:ea typeface="Times New Roman"/>
                          <a:cs typeface="Times New Roman"/>
                          <a:sym typeface="Times New Roman"/>
                        </a:rPr>
                        <a:t>Motivation :</a:t>
                      </a:r>
                      <a:endParaRPr>
                        <a:solidFill>
                          <a:srgbClr val="FFFF00"/>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US">
                          <a:solidFill>
                            <a:srgbClr val="FFFF00"/>
                          </a:solidFill>
                          <a:latin typeface="Times New Roman"/>
                          <a:ea typeface="Times New Roman"/>
                          <a:cs typeface="Times New Roman"/>
                          <a:sym typeface="Times New Roman"/>
                        </a:rPr>
                        <a:t>Significance :</a:t>
                      </a:r>
                      <a:endParaRPr>
                        <a:solidFill>
                          <a:srgbClr val="FFFF00"/>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US">
                          <a:solidFill>
                            <a:srgbClr val="FFFF00"/>
                          </a:solidFill>
                          <a:latin typeface="Times New Roman"/>
                          <a:ea typeface="Times New Roman"/>
                          <a:cs typeface="Times New Roman"/>
                          <a:sym typeface="Times New Roman"/>
                        </a:rPr>
                        <a:t>Objectives :</a:t>
                      </a:r>
                      <a:endParaRPr>
                        <a:solidFill>
                          <a:srgbClr val="FFFF00"/>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a:solidFill>
                            <a:srgbClr val="FFFF00"/>
                          </a:solidFill>
                          <a:latin typeface="Times New Roman"/>
                          <a:ea typeface="Times New Roman"/>
                          <a:cs typeface="Times New Roman"/>
                          <a:sym typeface="Times New Roman"/>
                        </a:rPr>
                        <a:t>Features : </a:t>
                      </a:r>
                      <a:endParaRPr>
                        <a:solidFill>
                          <a:srgbClr val="FFFF00"/>
                        </a:solidFill>
                        <a:latin typeface="Times New Roman"/>
                        <a:ea typeface="Times New Roman"/>
                        <a:cs typeface="Times New Roman"/>
                        <a:sym typeface="Times New Roman"/>
                      </a:endParaRPr>
                    </a:p>
                  </a:txBody>
                  <a:tcPr marT="91425" marB="91425" marR="91425" marL="91425"/>
                </a:tc>
              </a:tr>
              <a:tr h="3329600">
                <a:tc>
                  <a:txBody>
                    <a:bodyPr/>
                    <a:lstStyle/>
                    <a:p>
                      <a:pPr indent="0" lvl="0" marL="0" rtl="0" algn="l">
                        <a:spcBef>
                          <a:spcPts val="0"/>
                        </a:spcBef>
                        <a:spcAft>
                          <a:spcPts val="0"/>
                        </a:spcAft>
                        <a:buNone/>
                      </a:pPr>
                      <a:r>
                        <a:rPr lang="en-US">
                          <a:solidFill>
                            <a:srgbClr val="FFFF00"/>
                          </a:solidFill>
                          <a:latin typeface="Times New Roman"/>
                          <a:ea typeface="Times New Roman"/>
                          <a:cs typeface="Times New Roman"/>
                          <a:sym typeface="Times New Roman"/>
                        </a:rPr>
                        <a:t>Understanding the links between diabetes and other health problems using current methods for analyzing health data. </a:t>
                      </a:r>
                      <a:endParaRPr>
                        <a:solidFill>
                          <a:srgbClr val="FFFF0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rgbClr val="FFFF00"/>
                          </a:solidFill>
                          <a:latin typeface="Times New Roman"/>
                          <a:ea typeface="Times New Roman"/>
                          <a:cs typeface="Times New Roman"/>
                          <a:sym typeface="Times New Roman"/>
                        </a:rPr>
                        <a:t>Identifying and taking care of individuals in danger. </a:t>
                      </a:r>
                      <a:endParaRPr>
                        <a:solidFill>
                          <a:srgbClr val="FFFF0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rgbClr val="FFFF0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solidFill>
                            <a:srgbClr val="FFFF00"/>
                          </a:solidFill>
                          <a:latin typeface="Times New Roman"/>
                          <a:ea typeface="Times New Roman"/>
                          <a:cs typeface="Times New Roman"/>
                          <a:sym typeface="Times New Roman"/>
                        </a:rPr>
                        <a:t>Improving the quality of life, lowers healthcare costs and promotes healthy communities.</a:t>
                      </a:r>
                      <a:endParaRPr>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00"/>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a:solidFill>
                            <a:srgbClr val="FFFF00"/>
                          </a:solidFill>
                          <a:latin typeface="Times New Roman"/>
                          <a:ea typeface="Times New Roman"/>
                          <a:cs typeface="Times New Roman"/>
                          <a:sym typeface="Times New Roman"/>
                        </a:rPr>
                        <a:t>Using an advanced algorithm to analyze health data helps reduce the link between type 2 disease and other health problems. This makes it possible to identify individuals in danger and propose an intervention. This improves quality of life and reduces the burden on the healthcare system.</a:t>
                      </a:r>
                      <a:endParaRPr>
                        <a:solidFill>
                          <a:srgbClr val="FFFF00"/>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a:solidFill>
                            <a:srgbClr val="FFFF00"/>
                          </a:solidFill>
                          <a:latin typeface="Times New Roman"/>
                          <a:ea typeface="Times New Roman"/>
                          <a:cs typeface="Times New Roman"/>
                          <a:sym typeface="Times New Roman"/>
                        </a:rPr>
                        <a:t>The goal is to use PySpark, Hadoop and Hive to study the impact of variables such as blood sugar, blood pressure, skin size and body mass on disease. </a:t>
                      </a:r>
                      <a:endParaRPr>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rgbClr val="FFFF00"/>
                          </a:solidFill>
                          <a:latin typeface="Times New Roman"/>
                          <a:ea typeface="Times New Roman"/>
                          <a:cs typeface="Times New Roman"/>
                          <a:sym typeface="Times New Roman"/>
                        </a:rPr>
                        <a:t>We will develop a Machine-Learning-Modell based on atmospheric data and measure it using metrics such as F1-Score and AUC-Kurve. </a:t>
                      </a:r>
                      <a:endParaRPr>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rgbClr val="FFFF00"/>
                          </a:solidFill>
                          <a:latin typeface="Times New Roman"/>
                          <a:ea typeface="Times New Roman"/>
                          <a:cs typeface="Times New Roman"/>
                          <a:sym typeface="Times New Roman"/>
                        </a:rPr>
                        <a:t>Additionally, we will use Hyperparameter-Tuning in order to improve the accuracy.</a:t>
                      </a:r>
                      <a:endParaRPr>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00"/>
                        </a:solidFill>
                        <a:latin typeface="Times New Roman"/>
                        <a:ea typeface="Times New Roman"/>
                        <a:cs typeface="Times New Roman"/>
                        <a:sym typeface="Times New Roman"/>
                      </a:endParaRPr>
                    </a:p>
                  </a:txBody>
                  <a:tcPr marT="91425" marB="91425" marR="91425" marL="91425"/>
                </a:tc>
                <a:tc>
                  <a:txBody>
                    <a:bodyPr/>
                    <a:lstStyle/>
                    <a:p>
                      <a:pPr indent="-317500" lvl="0" marL="457200" rtl="0" algn="l">
                        <a:spcBef>
                          <a:spcPts val="0"/>
                        </a:spcBef>
                        <a:spcAft>
                          <a:spcPts val="0"/>
                        </a:spcAft>
                        <a:buClr>
                          <a:srgbClr val="FFFF00"/>
                        </a:buClr>
                        <a:buSzPts val="1400"/>
                        <a:buFont typeface="Times New Roman"/>
                        <a:buChar char="●"/>
                      </a:pPr>
                      <a:r>
                        <a:rPr lang="en-US">
                          <a:solidFill>
                            <a:srgbClr val="FFFF00"/>
                          </a:solidFill>
                          <a:latin typeface="Times New Roman"/>
                          <a:ea typeface="Times New Roman"/>
                          <a:cs typeface="Times New Roman"/>
                          <a:sym typeface="Times New Roman"/>
                        </a:rPr>
                        <a:t>Pregnancies</a:t>
                      </a:r>
                      <a:endParaRPr>
                        <a:solidFill>
                          <a:srgbClr val="FFFF00"/>
                        </a:solidFill>
                        <a:latin typeface="Times New Roman"/>
                        <a:ea typeface="Times New Roman"/>
                        <a:cs typeface="Times New Roman"/>
                        <a:sym typeface="Times New Roman"/>
                      </a:endParaRPr>
                    </a:p>
                    <a:p>
                      <a:pPr indent="-317500" lvl="0" marL="457200" rtl="0" algn="l">
                        <a:spcBef>
                          <a:spcPts val="0"/>
                        </a:spcBef>
                        <a:spcAft>
                          <a:spcPts val="0"/>
                        </a:spcAft>
                        <a:buClr>
                          <a:srgbClr val="FFFF00"/>
                        </a:buClr>
                        <a:buSzPts val="1400"/>
                        <a:buFont typeface="Times New Roman"/>
                        <a:buChar char="●"/>
                      </a:pPr>
                      <a:r>
                        <a:rPr lang="en-US">
                          <a:solidFill>
                            <a:srgbClr val="FFFF00"/>
                          </a:solidFill>
                          <a:latin typeface="Times New Roman"/>
                          <a:ea typeface="Times New Roman"/>
                          <a:cs typeface="Times New Roman"/>
                          <a:sym typeface="Times New Roman"/>
                        </a:rPr>
                        <a:t>Glucose</a:t>
                      </a:r>
                      <a:endParaRPr>
                        <a:solidFill>
                          <a:srgbClr val="FFFF00"/>
                        </a:solidFill>
                        <a:latin typeface="Times New Roman"/>
                        <a:ea typeface="Times New Roman"/>
                        <a:cs typeface="Times New Roman"/>
                        <a:sym typeface="Times New Roman"/>
                      </a:endParaRPr>
                    </a:p>
                    <a:p>
                      <a:pPr indent="-317500" lvl="0" marL="457200" rtl="0" algn="l">
                        <a:spcBef>
                          <a:spcPts val="0"/>
                        </a:spcBef>
                        <a:spcAft>
                          <a:spcPts val="0"/>
                        </a:spcAft>
                        <a:buClr>
                          <a:srgbClr val="FFFF00"/>
                        </a:buClr>
                        <a:buSzPts val="1400"/>
                        <a:buFont typeface="Times New Roman"/>
                        <a:buChar char="●"/>
                      </a:pPr>
                      <a:r>
                        <a:rPr lang="en-US">
                          <a:solidFill>
                            <a:srgbClr val="FFFF00"/>
                          </a:solidFill>
                          <a:latin typeface="Times New Roman"/>
                          <a:ea typeface="Times New Roman"/>
                          <a:cs typeface="Times New Roman"/>
                          <a:sym typeface="Times New Roman"/>
                        </a:rPr>
                        <a:t>Blood Pressure</a:t>
                      </a:r>
                      <a:endParaRPr>
                        <a:solidFill>
                          <a:srgbClr val="FFFF00"/>
                        </a:solidFill>
                        <a:latin typeface="Times New Roman"/>
                        <a:ea typeface="Times New Roman"/>
                        <a:cs typeface="Times New Roman"/>
                        <a:sym typeface="Times New Roman"/>
                      </a:endParaRPr>
                    </a:p>
                    <a:p>
                      <a:pPr indent="-317500" lvl="0" marL="457200" rtl="0" algn="l">
                        <a:spcBef>
                          <a:spcPts val="0"/>
                        </a:spcBef>
                        <a:spcAft>
                          <a:spcPts val="0"/>
                        </a:spcAft>
                        <a:buClr>
                          <a:srgbClr val="FFFF00"/>
                        </a:buClr>
                        <a:buSzPts val="1400"/>
                        <a:buFont typeface="Times New Roman"/>
                        <a:buChar char="●"/>
                      </a:pPr>
                      <a:r>
                        <a:rPr lang="en-US">
                          <a:solidFill>
                            <a:srgbClr val="FFFF00"/>
                          </a:solidFill>
                          <a:latin typeface="Times New Roman"/>
                          <a:ea typeface="Times New Roman"/>
                          <a:cs typeface="Times New Roman"/>
                          <a:sym typeface="Times New Roman"/>
                        </a:rPr>
                        <a:t>Skin Thickness</a:t>
                      </a:r>
                      <a:endParaRPr>
                        <a:solidFill>
                          <a:srgbClr val="FFFF00"/>
                        </a:solidFill>
                        <a:latin typeface="Times New Roman"/>
                        <a:ea typeface="Times New Roman"/>
                        <a:cs typeface="Times New Roman"/>
                        <a:sym typeface="Times New Roman"/>
                      </a:endParaRPr>
                    </a:p>
                    <a:p>
                      <a:pPr indent="-317500" lvl="0" marL="457200" rtl="0" algn="l">
                        <a:spcBef>
                          <a:spcPts val="0"/>
                        </a:spcBef>
                        <a:spcAft>
                          <a:spcPts val="0"/>
                        </a:spcAft>
                        <a:buClr>
                          <a:srgbClr val="FFFF00"/>
                        </a:buClr>
                        <a:buSzPts val="1400"/>
                        <a:buFont typeface="Times New Roman"/>
                        <a:buChar char="●"/>
                      </a:pPr>
                      <a:r>
                        <a:rPr lang="en-US">
                          <a:solidFill>
                            <a:srgbClr val="FFFF00"/>
                          </a:solidFill>
                          <a:latin typeface="Times New Roman"/>
                          <a:ea typeface="Times New Roman"/>
                          <a:cs typeface="Times New Roman"/>
                          <a:sym typeface="Times New Roman"/>
                        </a:rPr>
                        <a:t>Insulin</a:t>
                      </a:r>
                      <a:endParaRPr>
                        <a:solidFill>
                          <a:srgbClr val="FFFF00"/>
                        </a:solidFill>
                        <a:latin typeface="Times New Roman"/>
                        <a:ea typeface="Times New Roman"/>
                        <a:cs typeface="Times New Roman"/>
                        <a:sym typeface="Times New Roman"/>
                      </a:endParaRPr>
                    </a:p>
                    <a:p>
                      <a:pPr indent="-317500" lvl="0" marL="457200" rtl="0" algn="l">
                        <a:spcBef>
                          <a:spcPts val="0"/>
                        </a:spcBef>
                        <a:spcAft>
                          <a:spcPts val="0"/>
                        </a:spcAft>
                        <a:buClr>
                          <a:srgbClr val="FFFF00"/>
                        </a:buClr>
                        <a:buSzPts val="1400"/>
                        <a:buFont typeface="Times New Roman"/>
                        <a:buChar char="●"/>
                      </a:pPr>
                      <a:r>
                        <a:rPr lang="en-US">
                          <a:solidFill>
                            <a:srgbClr val="FFFF00"/>
                          </a:solidFill>
                          <a:latin typeface="Times New Roman"/>
                          <a:ea typeface="Times New Roman"/>
                          <a:cs typeface="Times New Roman"/>
                          <a:sym typeface="Times New Roman"/>
                        </a:rPr>
                        <a:t>BMI (Body Mass Index)</a:t>
                      </a:r>
                      <a:endParaRPr>
                        <a:solidFill>
                          <a:srgbClr val="FFFF00"/>
                        </a:solidFill>
                        <a:latin typeface="Times New Roman"/>
                        <a:ea typeface="Times New Roman"/>
                        <a:cs typeface="Times New Roman"/>
                        <a:sym typeface="Times New Roman"/>
                      </a:endParaRPr>
                    </a:p>
                    <a:p>
                      <a:pPr indent="-317500" lvl="0" marL="457200" rtl="0" algn="l">
                        <a:spcBef>
                          <a:spcPts val="0"/>
                        </a:spcBef>
                        <a:spcAft>
                          <a:spcPts val="0"/>
                        </a:spcAft>
                        <a:buClr>
                          <a:srgbClr val="FFFF00"/>
                        </a:buClr>
                        <a:buSzPts val="1400"/>
                        <a:buFont typeface="Times New Roman"/>
                        <a:buChar char="●"/>
                      </a:pPr>
                      <a:r>
                        <a:rPr lang="en-US">
                          <a:solidFill>
                            <a:srgbClr val="FFFF00"/>
                          </a:solidFill>
                          <a:latin typeface="Times New Roman"/>
                          <a:ea typeface="Times New Roman"/>
                          <a:cs typeface="Times New Roman"/>
                          <a:sym typeface="Times New Roman"/>
                        </a:rPr>
                        <a:t>Age </a:t>
                      </a:r>
                      <a:endParaRPr>
                        <a:solidFill>
                          <a:srgbClr val="FFFF00"/>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7" name="Shape 277"/>
        <p:cNvGrpSpPr/>
        <p:nvPr/>
      </p:nvGrpSpPr>
      <p:grpSpPr>
        <a:xfrm>
          <a:off x="0" y="0"/>
          <a:ext cx="0" cy="0"/>
          <a:chOff x="0" y="0"/>
          <a:chExt cx="0" cy="0"/>
        </a:xfrm>
      </p:grpSpPr>
      <p:sp>
        <p:nvSpPr>
          <p:cNvPr id="278" name="Google Shape;278;p38"/>
          <p:cNvSpPr txBox="1"/>
          <p:nvPr>
            <p:ph type="title"/>
          </p:nvPr>
        </p:nvSpPr>
        <p:spPr>
          <a:xfrm>
            <a:off x="685800" y="991725"/>
            <a:ext cx="6164700" cy="812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Checking the balance</a:t>
            </a:r>
            <a:endParaRPr>
              <a:latin typeface="Times New Roman"/>
              <a:ea typeface="Times New Roman"/>
              <a:cs typeface="Times New Roman"/>
              <a:sym typeface="Times New Roman"/>
            </a:endParaRPr>
          </a:p>
        </p:txBody>
      </p:sp>
      <p:sp>
        <p:nvSpPr>
          <p:cNvPr id="279" name="Google Shape;279;p38"/>
          <p:cNvSpPr/>
          <p:nvPr>
            <p:ph idx="2" type="pic"/>
          </p:nvPr>
        </p:nvSpPr>
        <p:spPr>
          <a:xfrm>
            <a:off x="7536253" y="914400"/>
            <a:ext cx="3281100" cy="4572000"/>
          </a:xfrm>
          <a:prstGeom prst="roundRect">
            <a:avLst>
              <a:gd fmla="val 16667" name="adj"/>
            </a:avLst>
          </a:prstGeom>
        </p:spPr>
      </p:sp>
      <p:sp>
        <p:nvSpPr>
          <p:cNvPr id="280" name="Google Shape;280;p38"/>
          <p:cNvSpPr txBox="1"/>
          <p:nvPr>
            <p:ph idx="1" type="body"/>
          </p:nvPr>
        </p:nvSpPr>
        <p:spPr>
          <a:xfrm>
            <a:off x="685800" y="2195150"/>
            <a:ext cx="3922500" cy="4059600"/>
          </a:xfrm>
          <a:prstGeom prst="rect">
            <a:avLst/>
          </a:prstGeom>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100"/>
              <a:buFont typeface="Arial"/>
              <a:buNone/>
            </a:pPr>
            <a:r>
              <a:rPr lang="en-US">
                <a:solidFill>
                  <a:srgbClr val="FFFF00"/>
                </a:solidFill>
                <a:latin typeface="Times New Roman"/>
                <a:ea typeface="Times New Roman"/>
                <a:cs typeface="Times New Roman"/>
                <a:sym typeface="Times New Roman"/>
              </a:rPr>
              <a:t>Outcome, which indicates whether or not a person has diabetes, is the target variable in our dataset. The target variable does not have a reasonably acceptable balance between the two kinds of values.</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US">
                <a:solidFill>
                  <a:srgbClr val="FFFF00"/>
                </a:solidFill>
                <a:latin typeface="Times New Roman"/>
                <a:ea typeface="Times New Roman"/>
                <a:cs typeface="Times New Roman"/>
                <a:sym typeface="Times New Roman"/>
              </a:rPr>
              <a:t>The difference between the most and least repeated labels is calculated, divided by the entire data, and used to determine whether the target variable is balanced. If this ratio is less than 20%, our data is considered balanced.</a:t>
            </a:r>
            <a:endParaRPr>
              <a:solidFill>
                <a:srgbClr val="FFFF00"/>
              </a:solidFill>
              <a:latin typeface="Times New Roman"/>
              <a:ea typeface="Times New Roman"/>
              <a:cs typeface="Times New Roman"/>
              <a:sym typeface="Times New Roman"/>
            </a:endParaRPr>
          </a:p>
          <a:p>
            <a:pPr indent="0" lvl="0" marL="0" rtl="0" algn="l">
              <a:spcBef>
                <a:spcPts val="1000"/>
              </a:spcBef>
              <a:spcAft>
                <a:spcPts val="1000"/>
              </a:spcAft>
              <a:buNone/>
            </a:pPr>
            <a:r>
              <a:t/>
            </a:r>
            <a:endParaRPr/>
          </a:p>
        </p:txBody>
      </p:sp>
      <p:pic>
        <p:nvPicPr>
          <p:cNvPr id="281" name="Google Shape;281;p38"/>
          <p:cNvPicPr preferRelativeResize="0"/>
          <p:nvPr/>
        </p:nvPicPr>
        <p:blipFill>
          <a:blip r:embed="rId3">
            <a:alphaModFix/>
          </a:blip>
          <a:stretch>
            <a:fillRect/>
          </a:stretch>
        </p:blipFill>
        <p:spPr>
          <a:xfrm>
            <a:off x="5031625" y="629250"/>
            <a:ext cx="7034399" cy="574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5" name="Shape 285"/>
        <p:cNvGrpSpPr/>
        <p:nvPr/>
      </p:nvGrpSpPr>
      <p:grpSpPr>
        <a:xfrm>
          <a:off x="0" y="0"/>
          <a:ext cx="0" cy="0"/>
          <a:chOff x="0" y="0"/>
          <a:chExt cx="0" cy="0"/>
        </a:xfrm>
      </p:grpSpPr>
      <p:sp>
        <p:nvSpPr>
          <p:cNvPr id="286" name="Google Shape;286;p39"/>
          <p:cNvSpPr txBox="1"/>
          <p:nvPr>
            <p:ph type="title"/>
          </p:nvPr>
        </p:nvSpPr>
        <p:spPr>
          <a:xfrm>
            <a:off x="685800" y="914400"/>
            <a:ext cx="6164700" cy="70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Fixing the unbalanced data</a:t>
            </a:r>
            <a:endParaRPr>
              <a:latin typeface="Times New Roman"/>
              <a:ea typeface="Times New Roman"/>
              <a:cs typeface="Times New Roman"/>
              <a:sym typeface="Times New Roman"/>
            </a:endParaRPr>
          </a:p>
        </p:txBody>
      </p:sp>
      <p:sp>
        <p:nvSpPr>
          <p:cNvPr id="287" name="Google Shape;287;p39"/>
          <p:cNvSpPr/>
          <p:nvPr>
            <p:ph idx="2" type="pic"/>
          </p:nvPr>
        </p:nvSpPr>
        <p:spPr>
          <a:xfrm>
            <a:off x="7536253" y="914400"/>
            <a:ext cx="3281100" cy="4572000"/>
          </a:xfrm>
          <a:prstGeom prst="roundRect">
            <a:avLst>
              <a:gd fmla="val 16667" name="adj"/>
            </a:avLst>
          </a:prstGeom>
        </p:spPr>
      </p:sp>
      <p:sp>
        <p:nvSpPr>
          <p:cNvPr id="288" name="Google Shape;288;p39"/>
          <p:cNvSpPr txBox="1"/>
          <p:nvPr>
            <p:ph idx="1" type="body"/>
          </p:nvPr>
        </p:nvSpPr>
        <p:spPr>
          <a:xfrm>
            <a:off x="685800" y="2369125"/>
            <a:ext cx="5827200" cy="3291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FFFF00"/>
                </a:solidFill>
                <a:latin typeface="Times New Roman"/>
                <a:ea typeface="Times New Roman"/>
                <a:cs typeface="Times New Roman"/>
                <a:sym typeface="Times New Roman"/>
              </a:rPr>
              <a:t>We must deal with this issue because the dataset is skewed. Using a sampling approach is one appropriate solution to this issue.</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US">
                <a:solidFill>
                  <a:srgbClr val="FFFF00"/>
                </a:solidFill>
                <a:latin typeface="Times New Roman"/>
                <a:ea typeface="Times New Roman"/>
                <a:cs typeface="Times New Roman"/>
                <a:sym typeface="Times New Roman"/>
              </a:rPr>
              <a:t>This approach involves extracting all of the label data that has fewer repetitions and adding a portion of the label data that has more repetitions. The extracted data will be well-balanced and aid in resolving the imbalance problem in the original dataset.</a:t>
            </a:r>
            <a:endParaRPr>
              <a:solidFill>
                <a:srgbClr val="FFFF00"/>
              </a:solidFill>
              <a:latin typeface="Times New Roman"/>
              <a:ea typeface="Times New Roman"/>
              <a:cs typeface="Times New Roman"/>
              <a:sym typeface="Times New Roman"/>
            </a:endParaRPr>
          </a:p>
          <a:p>
            <a:pPr indent="0" lvl="0" marL="0" rtl="0" algn="l">
              <a:spcBef>
                <a:spcPts val="1000"/>
              </a:spcBef>
              <a:spcAft>
                <a:spcPts val="1000"/>
              </a:spcAft>
              <a:buNone/>
            </a:pPr>
            <a:r>
              <a:t/>
            </a:r>
            <a:endParaRPr>
              <a:latin typeface="Times New Roman"/>
              <a:ea typeface="Times New Roman"/>
              <a:cs typeface="Times New Roman"/>
              <a:sym typeface="Times New Roman"/>
            </a:endParaRPr>
          </a:p>
        </p:txBody>
      </p:sp>
      <p:pic>
        <p:nvPicPr>
          <p:cNvPr id="289" name="Google Shape;289;p39"/>
          <p:cNvPicPr preferRelativeResize="0"/>
          <p:nvPr/>
        </p:nvPicPr>
        <p:blipFill>
          <a:blip r:embed="rId3">
            <a:alphaModFix/>
          </a:blip>
          <a:stretch>
            <a:fillRect/>
          </a:stretch>
        </p:blipFill>
        <p:spPr>
          <a:xfrm>
            <a:off x="6604000" y="537925"/>
            <a:ext cx="5588001" cy="5782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3" name="Shape 293"/>
        <p:cNvGrpSpPr/>
        <p:nvPr/>
      </p:nvGrpSpPr>
      <p:grpSpPr>
        <a:xfrm>
          <a:off x="0" y="0"/>
          <a:ext cx="0" cy="0"/>
          <a:chOff x="0" y="0"/>
          <a:chExt cx="0" cy="0"/>
        </a:xfrm>
      </p:grpSpPr>
      <p:sp>
        <p:nvSpPr>
          <p:cNvPr id="294" name="Google Shape;294;p40"/>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Bar Chart Representation</a:t>
            </a:r>
            <a:endParaRPr>
              <a:latin typeface="Times New Roman"/>
              <a:ea typeface="Times New Roman"/>
              <a:cs typeface="Times New Roman"/>
              <a:sym typeface="Times New Roman"/>
            </a:endParaRPr>
          </a:p>
        </p:txBody>
      </p:sp>
      <p:sp>
        <p:nvSpPr>
          <p:cNvPr id="295" name="Google Shape;295;p40"/>
          <p:cNvSpPr/>
          <p:nvPr>
            <p:ph idx="2" type="pic"/>
          </p:nvPr>
        </p:nvSpPr>
        <p:spPr>
          <a:xfrm>
            <a:off x="7536253" y="914400"/>
            <a:ext cx="3281100" cy="4572000"/>
          </a:xfrm>
          <a:prstGeom prst="roundRect">
            <a:avLst>
              <a:gd fmla="val 16667" name="adj"/>
            </a:avLst>
          </a:prstGeom>
        </p:spPr>
      </p:sp>
      <p:pic>
        <p:nvPicPr>
          <p:cNvPr id="296" name="Google Shape;296;p40"/>
          <p:cNvPicPr preferRelativeResize="0"/>
          <p:nvPr/>
        </p:nvPicPr>
        <p:blipFill>
          <a:blip r:embed="rId3">
            <a:alphaModFix/>
          </a:blip>
          <a:stretch>
            <a:fillRect/>
          </a:stretch>
        </p:blipFill>
        <p:spPr>
          <a:xfrm>
            <a:off x="5058975" y="574575"/>
            <a:ext cx="6530424" cy="6039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0" name="Shape 300"/>
        <p:cNvGrpSpPr/>
        <p:nvPr/>
      </p:nvGrpSpPr>
      <p:grpSpPr>
        <a:xfrm>
          <a:off x="0" y="0"/>
          <a:ext cx="0" cy="0"/>
          <a:chOff x="0" y="0"/>
          <a:chExt cx="0" cy="0"/>
        </a:xfrm>
      </p:grpSpPr>
      <p:sp>
        <p:nvSpPr>
          <p:cNvPr id="301" name="Google Shape;301;p41"/>
          <p:cNvSpPr txBox="1"/>
          <p:nvPr>
            <p:ph type="title"/>
          </p:nvPr>
        </p:nvSpPr>
        <p:spPr>
          <a:xfrm>
            <a:off x="685800" y="1078725"/>
            <a:ext cx="6164700" cy="811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Scaling Features:</a:t>
            </a:r>
            <a:endParaRPr>
              <a:latin typeface="Times New Roman"/>
              <a:ea typeface="Times New Roman"/>
              <a:cs typeface="Times New Roman"/>
              <a:sym typeface="Times New Roman"/>
            </a:endParaRPr>
          </a:p>
        </p:txBody>
      </p:sp>
      <p:sp>
        <p:nvSpPr>
          <p:cNvPr id="302" name="Google Shape;302;p41"/>
          <p:cNvSpPr/>
          <p:nvPr>
            <p:ph idx="2" type="pic"/>
          </p:nvPr>
        </p:nvSpPr>
        <p:spPr>
          <a:xfrm>
            <a:off x="7536253" y="914400"/>
            <a:ext cx="3281100" cy="4572000"/>
          </a:xfrm>
          <a:prstGeom prst="roundRect">
            <a:avLst>
              <a:gd fmla="val 16667" name="adj"/>
            </a:avLst>
          </a:prstGeom>
        </p:spPr>
      </p:sp>
      <p:sp>
        <p:nvSpPr>
          <p:cNvPr id="303" name="Google Shape;303;p41"/>
          <p:cNvSpPr txBox="1"/>
          <p:nvPr>
            <p:ph idx="1" type="body"/>
          </p:nvPr>
        </p:nvSpPr>
        <p:spPr>
          <a:xfrm>
            <a:off x="328650" y="2971800"/>
            <a:ext cx="5127300" cy="2647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solidFill>
                  <a:srgbClr val="FFFF00"/>
                </a:solidFill>
                <a:latin typeface="Times New Roman"/>
                <a:ea typeface="Times New Roman"/>
                <a:cs typeface="Times New Roman"/>
                <a:sym typeface="Times New Roman"/>
              </a:rPr>
              <a:t>The last stage of pre-production is functionalization. The minimum and maximum values ​​for each attribute determine the adjustment of this scale. The minimum and maximum values ​​of the function are used to align the entire data to the interval of 0 to 1.</a:t>
            </a:r>
            <a:endParaRPr sz="1400">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t/>
            </a:r>
            <a:endParaRPr sz="1400">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US" sz="1400">
                <a:solidFill>
                  <a:srgbClr val="FFFF00"/>
                </a:solidFill>
                <a:latin typeface="Times New Roman"/>
                <a:ea typeface="Times New Roman"/>
                <a:cs typeface="Times New Roman"/>
                <a:sym typeface="Times New Roman"/>
              </a:rPr>
              <a:t>It is essential to follow this process during the learning process to ensure that this or that function is not preferred due to its wide use. It can also contribute to the standardization of training algorithms and to the improvement of the resistance of Models to different dimensions of data.</a:t>
            </a:r>
            <a:endParaRPr sz="1400">
              <a:solidFill>
                <a:srgbClr val="FFFF00"/>
              </a:solidFill>
              <a:latin typeface="Times New Roman"/>
              <a:ea typeface="Times New Roman"/>
              <a:cs typeface="Times New Roman"/>
              <a:sym typeface="Times New Roman"/>
            </a:endParaRPr>
          </a:p>
          <a:p>
            <a:pPr indent="0" lvl="0" marL="0" rtl="0" algn="l">
              <a:spcBef>
                <a:spcPts val="1000"/>
              </a:spcBef>
              <a:spcAft>
                <a:spcPts val="1000"/>
              </a:spcAft>
              <a:buNone/>
            </a:pPr>
            <a:r>
              <a:t/>
            </a:r>
            <a:endParaRPr sz="1400">
              <a:latin typeface="Times New Roman"/>
              <a:ea typeface="Times New Roman"/>
              <a:cs typeface="Times New Roman"/>
              <a:sym typeface="Times New Roman"/>
            </a:endParaRPr>
          </a:p>
        </p:txBody>
      </p:sp>
      <p:pic>
        <p:nvPicPr>
          <p:cNvPr id="304" name="Google Shape;304;p41"/>
          <p:cNvPicPr preferRelativeResize="0"/>
          <p:nvPr/>
        </p:nvPicPr>
        <p:blipFill>
          <a:blip r:embed="rId3">
            <a:alphaModFix/>
          </a:blip>
          <a:stretch>
            <a:fillRect/>
          </a:stretch>
        </p:blipFill>
        <p:spPr>
          <a:xfrm>
            <a:off x="5455950" y="328650"/>
            <a:ext cx="6736051" cy="63978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8" name="Shape 308"/>
        <p:cNvGrpSpPr/>
        <p:nvPr/>
      </p:nvGrpSpPr>
      <p:grpSpPr>
        <a:xfrm>
          <a:off x="0" y="0"/>
          <a:ext cx="0" cy="0"/>
          <a:chOff x="0" y="0"/>
          <a:chExt cx="0" cy="0"/>
        </a:xfrm>
      </p:grpSpPr>
      <p:sp>
        <p:nvSpPr>
          <p:cNvPr id="309" name="Google Shape;309;p42"/>
          <p:cNvSpPr txBox="1"/>
          <p:nvPr>
            <p:ph type="title"/>
          </p:nvPr>
        </p:nvSpPr>
        <p:spPr>
          <a:xfrm>
            <a:off x="685800" y="1600200"/>
            <a:ext cx="6164700" cy="1050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Learning</a:t>
            </a:r>
            <a:endParaRPr>
              <a:latin typeface="Times New Roman"/>
              <a:ea typeface="Times New Roman"/>
              <a:cs typeface="Times New Roman"/>
              <a:sym typeface="Times New Roman"/>
            </a:endParaRPr>
          </a:p>
        </p:txBody>
      </p:sp>
      <p:sp>
        <p:nvSpPr>
          <p:cNvPr id="310" name="Google Shape;310;p42"/>
          <p:cNvSpPr/>
          <p:nvPr>
            <p:ph idx="2" type="pic"/>
          </p:nvPr>
        </p:nvSpPr>
        <p:spPr>
          <a:xfrm>
            <a:off x="7536253" y="914400"/>
            <a:ext cx="3281100" cy="4572000"/>
          </a:xfrm>
          <a:prstGeom prst="roundRect">
            <a:avLst>
              <a:gd fmla="val 16667" name="adj"/>
            </a:avLst>
          </a:prstGeom>
        </p:spPr>
      </p:sp>
      <p:sp>
        <p:nvSpPr>
          <p:cNvPr id="311" name="Google Shape;311;p42"/>
          <p:cNvSpPr txBox="1"/>
          <p:nvPr>
            <p:ph idx="1" type="body"/>
          </p:nvPr>
        </p:nvSpPr>
        <p:spPr>
          <a:xfrm>
            <a:off x="685800" y="2971800"/>
            <a:ext cx="5460000" cy="2779800"/>
          </a:xfrm>
          <a:prstGeom prst="rect">
            <a:avLst/>
          </a:prstGeom>
        </p:spPr>
        <p:txBody>
          <a:bodyPr anchorCtr="0" anchor="t" bIns="45700" lIns="91425" spcFirstLastPara="1" rIns="91425" wrap="square" tIns="45700">
            <a:normAutofit fontScale="70000" lnSpcReduction="10000"/>
          </a:bodyPr>
          <a:lstStyle/>
          <a:p>
            <a:pPr indent="0" lvl="0" marL="0" rtl="0" algn="l">
              <a:spcBef>
                <a:spcPts val="0"/>
              </a:spcBef>
              <a:spcAft>
                <a:spcPts val="0"/>
              </a:spcAft>
              <a:buNone/>
            </a:pPr>
            <a:r>
              <a:rPr lang="en-US" sz="2100">
                <a:solidFill>
                  <a:srgbClr val="FFFF00"/>
                </a:solidFill>
                <a:latin typeface="Times New Roman"/>
                <a:ea typeface="Times New Roman"/>
                <a:cs typeface="Times New Roman"/>
                <a:sym typeface="Times New Roman"/>
              </a:rPr>
              <a:t>This is a split of training and testing data. Tests are given to the Model, and test performance is evaluated based on the tests.</a:t>
            </a:r>
            <a:endParaRPr sz="2100">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ct val="52380"/>
              <a:buFont typeface="Arial"/>
              <a:buNone/>
            </a:pPr>
            <a:r>
              <a:rPr lang="en-US" sz="2100">
                <a:solidFill>
                  <a:srgbClr val="FFFF00"/>
                </a:solidFill>
                <a:latin typeface="Times New Roman"/>
                <a:ea typeface="Times New Roman"/>
                <a:cs typeface="Times New Roman"/>
                <a:sym typeface="Times New Roman"/>
              </a:rPr>
              <a:t>Model fitting to training data: We use an appropriate method to train the Models on the training system.</a:t>
            </a:r>
            <a:endParaRPr sz="2100">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ct val="52380"/>
              <a:buFont typeface="Arial"/>
              <a:buNone/>
            </a:pPr>
            <a:r>
              <a:rPr lang="en-US" sz="2100">
                <a:solidFill>
                  <a:srgbClr val="FFFF00"/>
                </a:solidFill>
                <a:latin typeface="Times New Roman"/>
                <a:ea typeface="Times New Roman"/>
                <a:cs typeface="Times New Roman"/>
                <a:sym typeface="Times New Roman"/>
              </a:rPr>
              <a:t>Analyzing the model's performance using test data: The model's performance is assessed on the test set by using suitable evaluation measures, including accuracy, precision, recall, or F1 score.</a:t>
            </a:r>
            <a:endParaRPr sz="2100">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ct val="61111"/>
              <a:buFont typeface="Arial"/>
              <a:buNone/>
            </a:pPr>
            <a:r>
              <a:t/>
            </a:r>
            <a:endParaRPr>
              <a:solidFill>
                <a:srgbClr val="FFFF00"/>
              </a:solidFill>
            </a:endParaRPr>
          </a:p>
          <a:p>
            <a:pPr indent="0" lvl="0" marL="0" rtl="0" algn="l">
              <a:spcBef>
                <a:spcPts val="1000"/>
              </a:spcBef>
              <a:spcAft>
                <a:spcPts val="0"/>
              </a:spcAft>
              <a:buNone/>
            </a:pPr>
            <a:r>
              <a:t/>
            </a:r>
            <a:endParaRPr>
              <a:solidFill>
                <a:srgbClr val="FFFF00"/>
              </a:solidFill>
            </a:endParaRPr>
          </a:p>
          <a:p>
            <a:pPr indent="0" lvl="0" marL="0" rtl="0" algn="l">
              <a:spcBef>
                <a:spcPts val="1000"/>
              </a:spcBef>
              <a:spcAft>
                <a:spcPts val="1000"/>
              </a:spcAft>
              <a:buNone/>
            </a:pPr>
            <a:r>
              <a:t/>
            </a:r>
            <a:endParaRPr>
              <a:solidFill>
                <a:srgbClr val="FFFF00"/>
              </a:solidFill>
            </a:endParaRPr>
          </a:p>
        </p:txBody>
      </p:sp>
      <p:pic>
        <p:nvPicPr>
          <p:cNvPr id="312" name="Google Shape;312;p42"/>
          <p:cNvPicPr preferRelativeResize="0"/>
          <p:nvPr/>
        </p:nvPicPr>
        <p:blipFill>
          <a:blip r:embed="rId3">
            <a:alphaModFix/>
          </a:blip>
          <a:stretch>
            <a:fillRect/>
          </a:stretch>
        </p:blipFill>
        <p:spPr>
          <a:xfrm>
            <a:off x="6091125" y="914400"/>
            <a:ext cx="5926801" cy="4650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6" name="Shape 316"/>
        <p:cNvGrpSpPr/>
        <p:nvPr/>
      </p:nvGrpSpPr>
      <p:grpSpPr>
        <a:xfrm>
          <a:off x="0" y="0"/>
          <a:ext cx="0" cy="0"/>
          <a:chOff x="0" y="0"/>
          <a:chExt cx="0" cy="0"/>
        </a:xfrm>
      </p:grpSpPr>
      <p:sp>
        <p:nvSpPr>
          <p:cNvPr id="317" name="Google Shape;317;p43"/>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Fitting the Model</a:t>
            </a:r>
            <a:endParaRPr>
              <a:latin typeface="Times New Roman"/>
              <a:ea typeface="Times New Roman"/>
              <a:cs typeface="Times New Roman"/>
              <a:sym typeface="Times New Roman"/>
            </a:endParaRPr>
          </a:p>
        </p:txBody>
      </p:sp>
      <p:sp>
        <p:nvSpPr>
          <p:cNvPr id="318" name="Google Shape;318;p43"/>
          <p:cNvSpPr/>
          <p:nvPr>
            <p:ph idx="2" type="pic"/>
          </p:nvPr>
        </p:nvSpPr>
        <p:spPr>
          <a:xfrm>
            <a:off x="7536253" y="914400"/>
            <a:ext cx="3281100" cy="4572000"/>
          </a:xfrm>
          <a:prstGeom prst="roundRect">
            <a:avLst>
              <a:gd fmla="val 16667" name="adj"/>
            </a:avLst>
          </a:prstGeom>
        </p:spPr>
      </p:sp>
      <p:sp>
        <p:nvSpPr>
          <p:cNvPr id="319" name="Google Shape;319;p43"/>
          <p:cNvSpPr txBox="1"/>
          <p:nvPr>
            <p:ph idx="1" type="body"/>
          </p:nvPr>
        </p:nvSpPr>
        <p:spPr>
          <a:xfrm>
            <a:off x="685800" y="2971800"/>
            <a:ext cx="6164700" cy="1828800"/>
          </a:xfrm>
          <a:prstGeom prst="rect">
            <a:avLst/>
          </a:prstGeom>
        </p:spPr>
        <p:txBody>
          <a:bodyPr anchorCtr="0" anchor="t" bIns="45700" lIns="91425" spcFirstLastPara="1" rIns="91425" wrap="square" tIns="45700">
            <a:normAutofit/>
          </a:bodyPr>
          <a:lstStyle/>
          <a:p>
            <a:pPr indent="0" lvl="0" marL="0" rtl="0" algn="l">
              <a:spcBef>
                <a:spcPts val="0"/>
              </a:spcBef>
              <a:spcAft>
                <a:spcPts val="1000"/>
              </a:spcAft>
              <a:buNone/>
            </a:pPr>
            <a:r>
              <a:rPr lang="en-US">
                <a:solidFill>
                  <a:srgbClr val="FFFF00"/>
                </a:solidFill>
                <a:latin typeface="Times New Roman"/>
                <a:ea typeface="Times New Roman"/>
                <a:cs typeface="Times New Roman"/>
                <a:sym typeface="Times New Roman"/>
              </a:rPr>
              <a:t>Fitting the model to the training data is the next stage of the learning process, which involves dividing the data into training and test sets. In order to do this, choose a suitable algorithm or model and train it on the training set.</a:t>
            </a:r>
            <a:endParaRPr>
              <a:solidFill>
                <a:srgbClr val="FFFF00"/>
              </a:solidFill>
              <a:latin typeface="Times New Roman"/>
              <a:ea typeface="Times New Roman"/>
              <a:cs typeface="Times New Roman"/>
              <a:sym typeface="Times New Roman"/>
            </a:endParaRPr>
          </a:p>
        </p:txBody>
      </p:sp>
      <p:pic>
        <p:nvPicPr>
          <p:cNvPr id="320" name="Google Shape;320;p43"/>
          <p:cNvPicPr preferRelativeResize="0"/>
          <p:nvPr/>
        </p:nvPicPr>
        <p:blipFill>
          <a:blip r:embed="rId3">
            <a:alphaModFix/>
          </a:blip>
          <a:stretch>
            <a:fillRect/>
          </a:stretch>
        </p:blipFill>
        <p:spPr>
          <a:xfrm>
            <a:off x="6850500" y="657325"/>
            <a:ext cx="5014052" cy="51270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24" name="Shape 324"/>
        <p:cNvGrpSpPr/>
        <p:nvPr/>
      </p:nvGrpSpPr>
      <p:grpSpPr>
        <a:xfrm>
          <a:off x="0" y="0"/>
          <a:ext cx="0" cy="0"/>
          <a:chOff x="0" y="0"/>
          <a:chExt cx="0" cy="0"/>
        </a:xfrm>
      </p:grpSpPr>
      <p:sp>
        <p:nvSpPr>
          <p:cNvPr id="325" name="Google Shape;325;p44"/>
          <p:cNvSpPr txBox="1"/>
          <p:nvPr>
            <p:ph type="title"/>
          </p:nvPr>
        </p:nvSpPr>
        <p:spPr>
          <a:xfrm>
            <a:off x="685800" y="914400"/>
            <a:ext cx="61647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Evaluation</a:t>
            </a:r>
            <a:endParaRPr>
              <a:latin typeface="Times New Roman"/>
              <a:ea typeface="Times New Roman"/>
              <a:cs typeface="Times New Roman"/>
              <a:sym typeface="Times New Roman"/>
            </a:endParaRPr>
          </a:p>
        </p:txBody>
      </p:sp>
      <p:sp>
        <p:nvSpPr>
          <p:cNvPr id="326" name="Google Shape;326;p44"/>
          <p:cNvSpPr/>
          <p:nvPr>
            <p:ph idx="2" type="pic"/>
          </p:nvPr>
        </p:nvSpPr>
        <p:spPr>
          <a:xfrm>
            <a:off x="7536253" y="914400"/>
            <a:ext cx="3281100" cy="4572000"/>
          </a:xfrm>
          <a:prstGeom prst="roundRect">
            <a:avLst>
              <a:gd fmla="val 16667" name="adj"/>
            </a:avLst>
          </a:prstGeom>
        </p:spPr>
      </p:sp>
      <p:sp>
        <p:nvSpPr>
          <p:cNvPr id="327" name="Google Shape;327;p44"/>
          <p:cNvSpPr txBox="1"/>
          <p:nvPr>
            <p:ph idx="1" type="body"/>
          </p:nvPr>
        </p:nvSpPr>
        <p:spPr>
          <a:xfrm>
            <a:off x="685800" y="2601100"/>
            <a:ext cx="6164700" cy="337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FFFF00"/>
                </a:solidFill>
                <a:latin typeface="Times New Roman"/>
                <a:ea typeface="Times New Roman"/>
                <a:cs typeface="Times New Roman"/>
                <a:sym typeface="Times New Roman"/>
              </a:rPr>
              <a:t>Once the learning process is over, it's critical to assess how well the model performs with fresh, untested data.</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US">
                <a:solidFill>
                  <a:srgbClr val="FFFF00"/>
                </a:solidFill>
                <a:latin typeface="Times New Roman"/>
                <a:ea typeface="Times New Roman"/>
                <a:cs typeface="Times New Roman"/>
                <a:sym typeface="Times New Roman"/>
              </a:rPr>
              <a:t>Numerous evaluation metrics, including accuracy, precision, recall, F1 score, ROC curve, and AUC score, have been created for two-class classification models. These metrics are useful for evaluating various models and determining which is best for a particular issue.</a:t>
            </a:r>
            <a:endParaRPr>
              <a:solidFill>
                <a:srgbClr val="FFFF00"/>
              </a:solidFill>
              <a:latin typeface="Times New Roman"/>
              <a:ea typeface="Times New Roman"/>
              <a:cs typeface="Times New Roman"/>
              <a:sym typeface="Times New Roman"/>
            </a:endParaRPr>
          </a:p>
          <a:p>
            <a:pPr indent="0" lvl="0" marL="0" rtl="0" algn="l">
              <a:spcBef>
                <a:spcPts val="1000"/>
              </a:spcBef>
              <a:spcAft>
                <a:spcPts val="1000"/>
              </a:spcAft>
              <a:buNone/>
            </a:pPr>
            <a:r>
              <a:t/>
            </a:r>
            <a:endParaRPr>
              <a:solidFill>
                <a:srgbClr val="FFFF00"/>
              </a:solidFill>
              <a:latin typeface="Times New Roman"/>
              <a:ea typeface="Times New Roman"/>
              <a:cs typeface="Times New Roman"/>
              <a:sym typeface="Times New Roman"/>
            </a:endParaRPr>
          </a:p>
        </p:txBody>
      </p:sp>
      <p:pic>
        <p:nvPicPr>
          <p:cNvPr id="328" name="Google Shape;328;p44"/>
          <p:cNvPicPr preferRelativeResize="0"/>
          <p:nvPr/>
        </p:nvPicPr>
        <p:blipFill>
          <a:blip r:embed="rId3">
            <a:alphaModFix/>
          </a:blip>
          <a:stretch>
            <a:fillRect/>
          </a:stretch>
        </p:blipFill>
        <p:spPr>
          <a:xfrm>
            <a:off x="7241425" y="914400"/>
            <a:ext cx="4787476" cy="4793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2" name="Shape 332"/>
        <p:cNvGrpSpPr/>
        <p:nvPr/>
      </p:nvGrpSpPr>
      <p:grpSpPr>
        <a:xfrm>
          <a:off x="0" y="0"/>
          <a:ext cx="0" cy="0"/>
          <a:chOff x="0" y="0"/>
          <a:chExt cx="0" cy="0"/>
        </a:xfrm>
      </p:grpSpPr>
      <p:sp>
        <p:nvSpPr>
          <p:cNvPr id="333" name="Google Shape;333;p45"/>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Confusion Matrix</a:t>
            </a:r>
            <a:endParaRPr>
              <a:latin typeface="Times New Roman"/>
              <a:ea typeface="Times New Roman"/>
              <a:cs typeface="Times New Roman"/>
              <a:sym typeface="Times New Roman"/>
            </a:endParaRPr>
          </a:p>
        </p:txBody>
      </p:sp>
      <p:sp>
        <p:nvSpPr>
          <p:cNvPr id="334" name="Google Shape;334;p45"/>
          <p:cNvSpPr/>
          <p:nvPr>
            <p:ph idx="2" type="pic"/>
          </p:nvPr>
        </p:nvSpPr>
        <p:spPr>
          <a:xfrm>
            <a:off x="7536253" y="914400"/>
            <a:ext cx="3281100" cy="4572000"/>
          </a:xfrm>
          <a:prstGeom prst="roundRect">
            <a:avLst>
              <a:gd fmla="val 16667" name="adj"/>
            </a:avLst>
          </a:prstGeom>
        </p:spPr>
      </p:sp>
      <p:sp>
        <p:nvSpPr>
          <p:cNvPr id="335" name="Google Shape;335;p45"/>
          <p:cNvSpPr txBox="1"/>
          <p:nvPr>
            <p:ph idx="1" type="body"/>
          </p:nvPr>
        </p:nvSpPr>
        <p:spPr>
          <a:xfrm>
            <a:off x="685800" y="2971800"/>
            <a:ext cx="6164700" cy="1828800"/>
          </a:xfrm>
          <a:prstGeom prst="rect">
            <a:avLst/>
          </a:prstGeom>
        </p:spPr>
        <p:txBody>
          <a:bodyPr anchorCtr="0" anchor="t" bIns="45700" lIns="91425" spcFirstLastPara="1" rIns="91425" wrap="square" tIns="45700">
            <a:normAutofit/>
          </a:bodyPr>
          <a:lstStyle/>
          <a:p>
            <a:pPr indent="0" lvl="0" marL="0" rtl="0" algn="l">
              <a:spcBef>
                <a:spcPts val="0"/>
              </a:spcBef>
              <a:spcAft>
                <a:spcPts val="1000"/>
              </a:spcAft>
              <a:buNone/>
            </a:pPr>
            <a:r>
              <a:rPr lang="en-US">
                <a:solidFill>
                  <a:srgbClr val="FFFF00"/>
                </a:solidFill>
                <a:latin typeface="Times New Roman"/>
                <a:ea typeface="Times New Roman"/>
                <a:cs typeface="Times New Roman"/>
                <a:sym typeface="Times New Roman"/>
              </a:rPr>
              <a:t>A table that defines a classification algorithm's performance is called a confusion matrix. An method for classifying objects can be seen and its performance summarized using a confusion matrix.</a:t>
            </a:r>
            <a:endParaRPr>
              <a:solidFill>
                <a:srgbClr val="FFFF00"/>
              </a:solidFill>
              <a:latin typeface="Times New Roman"/>
              <a:ea typeface="Times New Roman"/>
              <a:cs typeface="Times New Roman"/>
              <a:sym typeface="Times New Roman"/>
            </a:endParaRPr>
          </a:p>
        </p:txBody>
      </p:sp>
      <p:pic>
        <p:nvPicPr>
          <p:cNvPr id="336" name="Google Shape;336;p45"/>
          <p:cNvPicPr preferRelativeResize="0"/>
          <p:nvPr/>
        </p:nvPicPr>
        <p:blipFill>
          <a:blip r:embed="rId3">
            <a:alphaModFix/>
          </a:blip>
          <a:stretch>
            <a:fillRect/>
          </a:stretch>
        </p:blipFill>
        <p:spPr>
          <a:xfrm>
            <a:off x="7197625" y="777825"/>
            <a:ext cx="4918901" cy="47813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40" name="Shape 340"/>
        <p:cNvGrpSpPr/>
        <p:nvPr/>
      </p:nvGrpSpPr>
      <p:grpSpPr>
        <a:xfrm>
          <a:off x="0" y="0"/>
          <a:ext cx="0" cy="0"/>
          <a:chOff x="0" y="0"/>
          <a:chExt cx="0" cy="0"/>
        </a:xfrm>
      </p:grpSpPr>
      <p:sp>
        <p:nvSpPr>
          <p:cNvPr id="341" name="Google Shape;341;p46"/>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ROC Curve:</a:t>
            </a:r>
            <a:endParaRPr>
              <a:latin typeface="Times New Roman"/>
              <a:ea typeface="Times New Roman"/>
              <a:cs typeface="Times New Roman"/>
              <a:sym typeface="Times New Roman"/>
            </a:endParaRPr>
          </a:p>
        </p:txBody>
      </p:sp>
      <p:sp>
        <p:nvSpPr>
          <p:cNvPr id="342" name="Google Shape;342;p46"/>
          <p:cNvSpPr/>
          <p:nvPr>
            <p:ph idx="2" type="pic"/>
          </p:nvPr>
        </p:nvSpPr>
        <p:spPr>
          <a:xfrm>
            <a:off x="7536253" y="914400"/>
            <a:ext cx="3281100" cy="4572000"/>
          </a:xfrm>
          <a:prstGeom prst="roundRect">
            <a:avLst>
              <a:gd fmla="val 16667" name="adj"/>
            </a:avLst>
          </a:prstGeom>
        </p:spPr>
      </p:sp>
      <p:sp>
        <p:nvSpPr>
          <p:cNvPr id="343" name="Google Shape;343;p46"/>
          <p:cNvSpPr txBox="1"/>
          <p:nvPr>
            <p:ph idx="1" type="body"/>
          </p:nvPr>
        </p:nvSpPr>
        <p:spPr>
          <a:xfrm>
            <a:off x="685800" y="2971800"/>
            <a:ext cx="4200300" cy="1828800"/>
          </a:xfrm>
          <a:prstGeom prst="rect">
            <a:avLst/>
          </a:prstGeom>
        </p:spPr>
        <p:txBody>
          <a:bodyPr anchorCtr="0" anchor="t" bIns="45700" lIns="91425" spcFirstLastPara="1" rIns="91425" wrap="square" tIns="45700">
            <a:normAutofit/>
          </a:bodyPr>
          <a:lstStyle/>
          <a:p>
            <a:pPr indent="0" lvl="0" marL="0" rtl="0" algn="just">
              <a:spcBef>
                <a:spcPts val="0"/>
              </a:spcBef>
              <a:spcAft>
                <a:spcPts val="1000"/>
              </a:spcAft>
              <a:buNone/>
            </a:pPr>
            <a:r>
              <a:rPr lang="en-US">
                <a:solidFill>
                  <a:srgbClr val="FFFF00"/>
                </a:solidFill>
                <a:latin typeface="Times New Roman"/>
                <a:ea typeface="Times New Roman"/>
                <a:cs typeface="Times New Roman"/>
                <a:sym typeface="Times New Roman"/>
              </a:rPr>
              <a:t>A graph that displays a classification </a:t>
            </a:r>
            <a:r>
              <a:rPr lang="en-US">
                <a:solidFill>
                  <a:srgbClr val="FFFF00"/>
                </a:solidFill>
                <a:latin typeface="Times New Roman"/>
                <a:ea typeface="Times New Roman"/>
                <a:cs typeface="Times New Roman"/>
                <a:sym typeface="Times New Roman"/>
              </a:rPr>
              <a:t>model</a:t>
            </a:r>
            <a:r>
              <a:rPr lang="en-US">
                <a:solidFill>
                  <a:srgbClr val="FFFF00"/>
                </a:solidFill>
                <a:latin typeface="Times New Roman"/>
                <a:ea typeface="Times New Roman"/>
                <a:cs typeface="Times New Roman"/>
                <a:sym typeface="Times New Roman"/>
              </a:rPr>
              <a:t> performance </a:t>
            </a:r>
            <a:r>
              <a:rPr lang="en-US">
                <a:solidFill>
                  <a:srgbClr val="FFFF00"/>
                </a:solidFill>
                <a:latin typeface="Times New Roman"/>
                <a:ea typeface="Times New Roman"/>
                <a:cs typeface="Times New Roman"/>
                <a:sym typeface="Times New Roman"/>
              </a:rPr>
              <a:t>overall </a:t>
            </a:r>
            <a:r>
              <a:rPr lang="en-US">
                <a:solidFill>
                  <a:srgbClr val="FFFF00"/>
                </a:solidFill>
                <a:latin typeface="Times New Roman"/>
                <a:ea typeface="Times New Roman"/>
                <a:cs typeface="Times New Roman"/>
                <a:sym typeface="Times New Roman"/>
              </a:rPr>
              <a:t>classification thresholds is called a receiver operating characteristic curve, or ROC curve. This curve displays two variables: Real Positive Percentage. false positive percentage.</a:t>
            </a:r>
            <a:endParaRPr>
              <a:solidFill>
                <a:srgbClr val="FFFF00"/>
              </a:solidFill>
              <a:latin typeface="Times New Roman"/>
              <a:ea typeface="Times New Roman"/>
              <a:cs typeface="Times New Roman"/>
              <a:sym typeface="Times New Roman"/>
            </a:endParaRPr>
          </a:p>
        </p:txBody>
      </p:sp>
      <p:pic>
        <p:nvPicPr>
          <p:cNvPr id="344" name="Google Shape;344;p46"/>
          <p:cNvPicPr preferRelativeResize="0"/>
          <p:nvPr/>
        </p:nvPicPr>
        <p:blipFill>
          <a:blip r:embed="rId3">
            <a:alphaModFix/>
          </a:blip>
          <a:stretch>
            <a:fillRect/>
          </a:stretch>
        </p:blipFill>
        <p:spPr>
          <a:xfrm>
            <a:off x="5609100" y="755925"/>
            <a:ext cx="5861077" cy="52585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48" name="Shape 348"/>
        <p:cNvGrpSpPr/>
        <p:nvPr/>
      </p:nvGrpSpPr>
      <p:grpSpPr>
        <a:xfrm>
          <a:off x="0" y="0"/>
          <a:ext cx="0" cy="0"/>
          <a:chOff x="0" y="0"/>
          <a:chExt cx="0" cy="0"/>
        </a:xfrm>
      </p:grpSpPr>
      <p:sp>
        <p:nvSpPr>
          <p:cNvPr id="349" name="Google Shape;349;p47"/>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Comparing Test and Train Errors:</a:t>
            </a:r>
            <a:endParaRPr>
              <a:latin typeface="Times New Roman"/>
              <a:ea typeface="Times New Roman"/>
              <a:cs typeface="Times New Roman"/>
              <a:sym typeface="Times New Roman"/>
            </a:endParaRPr>
          </a:p>
        </p:txBody>
      </p:sp>
      <p:sp>
        <p:nvSpPr>
          <p:cNvPr id="350" name="Google Shape;350;p47"/>
          <p:cNvSpPr/>
          <p:nvPr>
            <p:ph idx="2" type="pic"/>
          </p:nvPr>
        </p:nvSpPr>
        <p:spPr>
          <a:xfrm>
            <a:off x="7536253" y="914400"/>
            <a:ext cx="3281100" cy="4572000"/>
          </a:xfrm>
          <a:prstGeom prst="roundRect">
            <a:avLst>
              <a:gd fmla="val 16667" name="adj"/>
            </a:avLst>
          </a:prstGeom>
        </p:spPr>
      </p:sp>
      <p:pic>
        <p:nvPicPr>
          <p:cNvPr id="351" name="Google Shape;351;p47"/>
          <p:cNvPicPr preferRelativeResize="0"/>
          <p:nvPr/>
        </p:nvPicPr>
        <p:blipFill>
          <a:blip r:embed="rId3">
            <a:alphaModFix/>
          </a:blip>
          <a:stretch>
            <a:fillRect/>
          </a:stretch>
        </p:blipFill>
        <p:spPr>
          <a:xfrm>
            <a:off x="6989475" y="914400"/>
            <a:ext cx="5202525" cy="5187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7" name="Shape 157"/>
        <p:cNvGrpSpPr/>
        <p:nvPr/>
      </p:nvGrpSpPr>
      <p:grpSpPr>
        <a:xfrm>
          <a:off x="0" y="0"/>
          <a:ext cx="0" cy="0"/>
          <a:chOff x="0" y="0"/>
          <a:chExt cx="0" cy="0"/>
        </a:xfrm>
      </p:grpSpPr>
      <p:sp>
        <p:nvSpPr>
          <p:cNvPr id="158" name="Google Shape;158;p21"/>
          <p:cNvSpPr txBox="1"/>
          <p:nvPr>
            <p:ph type="title"/>
          </p:nvPr>
        </p:nvSpPr>
        <p:spPr>
          <a:xfrm>
            <a:off x="1153450" y="861225"/>
            <a:ext cx="5171100" cy="594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Times New Roman"/>
              <a:buNone/>
            </a:pPr>
            <a:r>
              <a:rPr lang="en-US">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159" name="Google Shape;159;p21"/>
          <p:cNvSpPr txBox="1"/>
          <p:nvPr>
            <p:ph idx="1" type="body"/>
          </p:nvPr>
        </p:nvSpPr>
        <p:spPr>
          <a:xfrm>
            <a:off x="879925" y="1702175"/>
            <a:ext cx="7749900" cy="47847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2000">
                <a:solidFill>
                  <a:srgbClr val="FFFF00"/>
                </a:solidFill>
                <a:latin typeface="Times New Roman"/>
                <a:ea typeface="Times New Roman"/>
                <a:cs typeface="Times New Roman"/>
                <a:sym typeface="Times New Roman"/>
              </a:rPr>
              <a:t>Diabetes is a widespread disease that poses a life-threatening risk.</a:t>
            </a:r>
            <a:endParaRPr sz="2000">
              <a:solidFill>
                <a:srgbClr val="FFFF00"/>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000">
                <a:solidFill>
                  <a:srgbClr val="FFFF00"/>
                </a:solidFill>
                <a:latin typeface="Times New Roman"/>
                <a:ea typeface="Times New Roman"/>
                <a:cs typeface="Times New Roman"/>
                <a:sym typeface="Times New Roman"/>
              </a:rPr>
              <a:t>Diabetes can be diagnosed when the level of glucose in the bloodstream is higher than average. It is possible that this is due to an increase in insulin concentration or biological effects. Diabetes can affect our health and cause problems with our kidneys, eyes, tissues and blood vessels.</a:t>
            </a:r>
            <a:endParaRPr sz="2000">
              <a:solidFill>
                <a:srgbClr val="FFFF00"/>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2000">
                <a:solidFill>
                  <a:srgbClr val="FFFF00"/>
                </a:solidFill>
                <a:latin typeface="Times New Roman"/>
                <a:ea typeface="Times New Roman"/>
                <a:cs typeface="Times New Roman"/>
                <a:sym typeface="Times New Roman"/>
              </a:rPr>
              <a:t>Diabetes Type 1 and Diabetes </a:t>
            </a:r>
            <a:r>
              <a:rPr lang="en-US" sz="2000">
                <a:solidFill>
                  <a:srgbClr val="FFFF00"/>
                </a:solidFill>
                <a:latin typeface="Times New Roman"/>
                <a:ea typeface="Times New Roman"/>
                <a:cs typeface="Times New Roman"/>
                <a:sym typeface="Times New Roman"/>
              </a:rPr>
              <a:t>Type</a:t>
            </a:r>
            <a:r>
              <a:rPr lang="en-US" sz="2000">
                <a:solidFill>
                  <a:srgbClr val="FFFF00"/>
                </a:solidFill>
                <a:latin typeface="Times New Roman"/>
                <a:ea typeface="Times New Roman"/>
                <a:cs typeface="Times New Roman"/>
                <a:sym typeface="Times New Roman"/>
              </a:rPr>
              <a:t> 2 are the two main forms of diabetes.</a:t>
            </a:r>
            <a:endParaRPr sz="2000">
              <a:solidFill>
                <a:srgbClr val="FFFF00"/>
              </a:solidFill>
              <a:latin typeface="Times New Roman"/>
              <a:ea typeface="Times New Roman"/>
              <a:cs typeface="Times New Roman"/>
              <a:sym typeface="Times New Roman"/>
            </a:endParaRPr>
          </a:p>
          <a:p>
            <a:pPr indent="0" lvl="0" marL="0" rtl="0" algn="just">
              <a:spcBef>
                <a:spcPts val="0"/>
              </a:spcBef>
              <a:spcAft>
                <a:spcPts val="0"/>
              </a:spcAft>
              <a:buSzPts val="1100"/>
              <a:buNone/>
            </a:pPr>
            <a:r>
              <a:rPr lang="en-US" sz="2000">
                <a:solidFill>
                  <a:srgbClr val="FFFF00"/>
                </a:solidFill>
                <a:latin typeface="Times New Roman"/>
                <a:ea typeface="Times New Roman"/>
                <a:cs typeface="Times New Roman"/>
                <a:sym typeface="Times New Roman"/>
              </a:rPr>
              <a:t>The majority of individuals with </a:t>
            </a:r>
            <a:r>
              <a:rPr lang="en-US" sz="2000">
                <a:solidFill>
                  <a:srgbClr val="FFFF00"/>
                </a:solidFill>
                <a:latin typeface="Times New Roman"/>
                <a:ea typeface="Times New Roman"/>
                <a:cs typeface="Times New Roman"/>
                <a:sym typeface="Times New Roman"/>
              </a:rPr>
              <a:t>Type</a:t>
            </a:r>
            <a:r>
              <a:rPr lang="en-US" sz="2000">
                <a:solidFill>
                  <a:srgbClr val="FFFF00"/>
                </a:solidFill>
                <a:latin typeface="Times New Roman"/>
                <a:ea typeface="Times New Roman"/>
                <a:cs typeface="Times New Roman"/>
                <a:sym typeface="Times New Roman"/>
              </a:rPr>
              <a:t>-1-Diabetes are under 30 years old. This form of diabetes cannot be cured by medication. It presents with symptoms such as increased Sed and increased frequency of urination.</a:t>
            </a:r>
            <a:endParaRPr sz="2000">
              <a:solidFill>
                <a:srgbClr val="FFFF00"/>
              </a:solidFill>
              <a:latin typeface="Times New Roman"/>
              <a:ea typeface="Times New Roman"/>
              <a:cs typeface="Times New Roman"/>
              <a:sym typeface="Times New Roman"/>
            </a:endParaRPr>
          </a:p>
          <a:p>
            <a:pPr indent="0" lvl="0" marL="0" rtl="0" algn="just">
              <a:spcBef>
                <a:spcPts val="0"/>
              </a:spcBef>
              <a:spcAft>
                <a:spcPts val="0"/>
              </a:spcAft>
              <a:buSzPts val="1100"/>
              <a:buNone/>
            </a:pPr>
            <a:r>
              <a:rPr lang="en-US" sz="2000">
                <a:solidFill>
                  <a:srgbClr val="FFFF00"/>
                </a:solidFill>
                <a:latin typeface="Times New Roman"/>
                <a:ea typeface="Times New Roman"/>
                <a:cs typeface="Times New Roman"/>
                <a:sym typeface="Times New Roman"/>
              </a:rPr>
              <a:t>Diabetes type 2 is more common in older people, who may also have obesity, high blood glucose or other conditions. Thanks to our modern society, Diabetes is more and more prevalent in our daily lives.</a:t>
            </a:r>
            <a:endParaRPr sz="2000">
              <a:solidFill>
                <a:srgbClr val="FFFF00"/>
              </a:solidFill>
              <a:latin typeface="Times New Roman"/>
              <a:ea typeface="Times New Roman"/>
              <a:cs typeface="Times New Roman"/>
              <a:sym typeface="Times New Roman"/>
            </a:endParaRPr>
          </a:p>
          <a:p>
            <a:pPr indent="0" lvl="0" marL="0" rtl="0" algn="just">
              <a:spcBef>
                <a:spcPts val="0"/>
              </a:spcBef>
              <a:spcAft>
                <a:spcPts val="0"/>
              </a:spcAft>
              <a:buSzPts val="1100"/>
              <a:buNone/>
            </a:pPr>
            <a:r>
              <a:rPr lang="en-US" sz="2000">
                <a:solidFill>
                  <a:srgbClr val="FFFF00"/>
                </a:solidFill>
                <a:latin typeface="Times New Roman"/>
                <a:ea typeface="Times New Roman"/>
                <a:cs typeface="Times New Roman"/>
                <a:sym typeface="Times New Roman"/>
              </a:rPr>
              <a:t>It is therefore impressive to obtain information on diabetes assessment methods.</a:t>
            </a:r>
            <a:endParaRPr sz="2000">
              <a:solidFill>
                <a:srgbClr val="FFFF0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000">
              <a:solidFill>
                <a:srgbClr val="FFFF00"/>
              </a:solidFill>
            </a:endParaRPr>
          </a:p>
          <a:p>
            <a:pPr indent="0" lvl="0" marL="0" rtl="0" algn="l">
              <a:lnSpc>
                <a:spcPct val="100000"/>
              </a:lnSpc>
              <a:spcBef>
                <a:spcPts val="0"/>
              </a:spcBef>
              <a:spcAft>
                <a:spcPts val="0"/>
              </a:spcAft>
              <a:buSzPts val="2000"/>
              <a:buNone/>
            </a:pPr>
            <a:r>
              <a:t/>
            </a:r>
            <a:endParaRPr sz="2000">
              <a:solidFill>
                <a:srgbClr val="FFFF00"/>
              </a:solidFill>
            </a:endParaRPr>
          </a:p>
        </p:txBody>
      </p:sp>
      <p:pic>
        <p:nvPicPr>
          <p:cNvPr descr="A picture containing person, holding, hand&#10;&#10;Description automatically generated" id="160" name="Google Shape;160;p21"/>
          <p:cNvPicPr preferRelativeResize="0"/>
          <p:nvPr/>
        </p:nvPicPr>
        <p:blipFill rotWithShape="1">
          <a:blip r:embed="rId3">
            <a:alphaModFix/>
          </a:blip>
          <a:srcRect b="-2" l="23769" r="24109" t="0"/>
          <a:stretch/>
        </p:blipFill>
        <p:spPr>
          <a:xfrm>
            <a:off x="8919750" y="685800"/>
            <a:ext cx="2591026" cy="3988650"/>
          </a:xfrm>
          <a:prstGeom prst="rect">
            <a:avLst/>
          </a:prstGeom>
          <a:noFill/>
          <a:ln>
            <a:noFill/>
          </a:ln>
        </p:spPr>
      </p:pic>
      <p:sp>
        <p:nvSpPr>
          <p:cNvPr id="161" name="Google Shape;161;p21"/>
          <p:cNvSpPr txBox="1"/>
          <p:nvPr/>
        </p:nvSpPr>
        <p:spPr>
          <a:xfrm>
            <a:off x="8732447" y="5972145"/>
            <a:ext cx="2778325"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700" u="sng" cap="none" strike="noStrike">
                <a:solidFill>
                  <a:schemeClr val="hlink"/>
                </a:solidFill>
                <a:latin typeface="Calibri"/>
                <a:ea typeface="Calibri"/>
                <a:cs typeface="Calibri"/>
                <a:sym typeface="Calibri"/>
                <a:hlinkClick r:id="rId4"/>
              </a:rPr>
              <a:t>This Photo</a:t>
            </a:r>
            <a:r>
              <a:rPr b="0" i="0" lang="en-US" sz="700" u="none" cap="none" strike="noStrike">
                <a:solidFill>
                  <a:srgbClr val="FFFFFF"/>
                </a:solidFill>
                <a:latin typeface="Calibri"/>
                <a:ea typeface="Calibri"/>
                <a:cs typeface="Calibri"/>
                <a:sym typeface="Calibri"/>
              </a:rPr>
              <a:t> by Unknown author is licensed under </a:t>
            </a:r>
            <a:r>
              <a:rPr b="0" i="0" lang="en-US" sz="700" u="sng" cap="none" strike="noStrike">
                <a:solidFill>
                  <a:schemeClr val="hlink"/>
                </a:solidFill>
                <a:latin typeface="Calibri"/>
                <a:ea typeface="Calibri"/>
                <a:cs typeface="Calibri"/>
                <a:sym typeface="Calibri"/>
                <a:hlinkClick r:id="rId5"/>
              </a:rPr>
              <a:t>CC BY-SA-NC</a:t>
            </a:r>
            <a:r>
              <a:rPr b="0" i="0" lang="en-US" sz="700" u="none" cap="none" strike="noStrike">
                <a:solidFill>
                  <a:srgbClr val="FFFFFF"/>
                </a:solidFill>
                <a:latin typeface="Calibri"/>
                <a:ea typeface="Calibri"/>
                <a:cs typeface="Calibri"/>
                <a:sym typeface="Calibri"/>
              </a:rPr>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5" name="Shape 355"/>
        <p:cNvGrpSpPr/>
        <p:nvPr/>
      </p:nvGrpSpPr>
      <p:grpSpPr>
        <a:xfrm>
          <a:off x="0" y="0"/>
          <a:ext cx="0" cy="0"/>
          <a:chOff x="0" y="0"/>
          <a:chExt cx="0" cy="0"/>
        </a:xfrm>
      </p:grpSpPr>
      <p:sp>
        <p:nvSpPr>
          <p:cNvPr id="356" name="Google Shape;356;p48"/>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Evaluation of Preprocessing Data:</a:t>
            </a:r>
            <a:endParaRPr>
              <a:latin typeface="Times New Roman"/>
              <a:ea typeface="Times New Roman"/>
              <a:cs typeface="Times New Roman"/>
              <a:sym typeface="Times New Roman"/>
            </a:endParaRPr>
          </a:p>
        </p:txBody>
      </p:sp>
      <p:sp>
        <p:nvSpPr>
          <p:cNvPr id="357" name="Google Shape;357;p48"/>
          <p:cNvSpPr/>
          <p:nvPr>
            <p:ph idx="2" type="pic"/>
          </p:nvPr>
        </p:nvSpPr>
        <p:spPr>
          <a:xfrm>
            <a:off x="7536253" y="914400"/>
            <a:ext cx="3281100" cy="4572000"/>
          </a:xfrm>
          <a:prstGeom prst="roundRect">
            <a:avLst>
              <a:gd fmla="val 16667" name="adj"/>
            </a:avLst>
          </a:prstGeom>
        </p:spPr>
      </p:sp>
      <p:sp>
        <p:nvSpPr>
          <p:cNvPr id="358" name="Google Shape;358;p48"/>
          <p:cNvSpPr txBox="1"/>
          <p:nvPr>
            <p:ph idx="1" type="body"/>
          </p:nvPr>
        </p:nvSpPr>
        <p:spPr>
          <a:xfrm>
            <a:off x="685800" y="2971800"/>
            <a:ext cx="6164700" cy="2514600"/>
          </a:xfrm>
          <a:prstGeom prst="rect">
            <a:avLst/>
          </a:prstGeom>
        </p:spPr>
        <p:txBody>
          <a:bodyPr anchorCtr="0" anchor="t" bIns="45700" lIns="91425" spcFirstLastPara="1" rIns="91425" wrap="square" tIns="45700">
            <a:normAutofit fontScale="47500" lnSpcReduction="20000"/>
          </a:bodyPr>
          <a:lstStyle/>
          <a:p>
            <a:pPr indent="0" lvl="0" marL="0" rtl="0" algn="l">
              <a:spcBef>
                <a:spcPts val="0"/>
              </a:spcBef>
              <a:spcAft>
                <a:spcPts val="0"/>
              </a:spcAft>
              <a:buClr>
                <a:schemeClr val="dk1"/>
              </a:buClr>
              <a:buSzPts val="523"/>
              <a:buFont typeface="Arial"/>
              <a:buNone/>
            </a:pPr>
            <a:r>
              <a:rPr lang="en-US" sz="4500">
                <a:solidFill>
                  <a:srgbClr val="FFFF00"/>
                </a:solidFill>
                <a:latin typeface="Times New Roman"/>
                <a:ea typeface="Times New Roman"/>
                <a:cs typeface="Times New Roman"/>
                <a:sym typeface="Times New Roman"/>
              </a:rPr>
              <a:t>During this stage, the preprocessed copy of the data is used to assess how well the preprocessing went. The model performs much better after preprocessing, as evidenced by a comparison of the evaluation metrics of the model trained on preprocessed data with the model trained on non-preprocessed data.</a:t>
            </a:r>
            <a:endParaRPr sz="4500">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ct val="29333"/>
              <a:buFont typeface="Arial"/>
              <a:buNone/>
            </a:pPr>
            <a:r>
              <a:t/>
            </a:r>
            <a:endParaRPr sz="3750">
              <a:latin typeface="Times New Roman"/>
              <a:ea typeface="Times New Roman"/>
              <a:cs typeface="Times New Roman"/>
              <a:sym typeface="Times New Roman"/>
            </a:endParaRPr>
          </a:p>
          <a:p>
            <a:pPr indent="0" lvl="0" marL="0" rtl="0" algn="l">
              <a:spcBef>
                <a:spcPts val="1000"/>
              </a:spcBef>
              <a:spcAft>
                <a:spcPts val="0"/>
              </a:spcAft>
              <a:buClr>
                <a:schemeClr val="dk1"/>
              </a:buClr>
              <a:buSzPct val="61111"/>
              <a:buFont typeface="Arial"/>
              <a:buNone/>
            </a:pPr>
            <a:r>
              <a:t/>
            </a:r>
            <a:endParaRPr/>
          </a:p>
          <a:p>
            <a:pPr indent="0" lvl="0" marL="0" rtl="0" algn="l">
              <a:spcBef>
                <a:spcPts val="1000"/>
              </a:spcBef>
              <a:spcAft>
                <a:spcPts val="1000"/>
              </a:spcAft>
              <a:buNone/>
            </a:pPr>
            <a:r>
              <a:t/>
            </a:r>
            <a:endParaRPr/>
          </a:p>
        </p:txBody>
      </p:sp>
      <p:pic>
        <p:nvPicPr>
          <p:cNvPr id="359" name="Google Shape;359;p48"/>
          <p:cNvPicPr preferRelativeResize="0"/>
          <p:nvPr/>
        </p:nvPicPr>
        <p:blipFill>
          <a:blip r:embed="rId3">
            <a:alphaModFix/>
          </a:blip>
          <a:stretch>
            <a:fillRect/>
          </a:stretch>
        </p:blipFill>
        <p:spPr>
          <a:xfrm>
            <a:off x="7487925" y="1009100"/>
            <a:ext cx="3281100" cy="4413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3" name="Shape 363"/>
        <p:cNvGrpSpPr/>
        <p:nvPr/>
      </p:nvGrpSpPr>
      <p:grpSpPr>
        <a:xfrm>
          <a:off x="0" y="0"/>
          <a:ext cx="0" cy="0"/>
          <a:chOff x="0" y="0"/>
          <a:chExt cx="0" cy="0"/>
        </a:xfrm>
      </p:grpSpPr>
      <p:sp>
        <p:nvSpPr>
          <p:cNvPr id="364" name="Google Shape;364;p49"/>
          <p:cNvSpPr txBox="1"/>
          <p:nvPr>
            <p:ph type="title"/>
          </p:nvPr>
        </p:nvSpPr>
        <p:spPr>
          <a:xfrm>
            <a:off x="685800" y="846750"/>
            <a:ext cx="6164700" cy="739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365" name="Google Shape;365;p49"/>
          <p:cNvSpPr txBox="1"/>
          <p:nvPr>
            <p:ph idx="1" type="body"/>
          </p:nvPr>
        </p:nvSpPr>
        <p:spPr>
          <a:xfrm>
            <a:off x="685800" y="1586250"/>
            <a:ext cx="10828200" cy="5140500"/>
          </a:xfrm>
          <a:prstGeom prst="rect">
            <a:avLst/>
          </a:prstGeom>
        </p:spPr>
        <p:txBody>
          <a:bodyPr anchorCtr="0" anchor="t" bIns="45700" lIns="91425" spcFirstLastPara="1" rIns="91425" wrap="square" tIns="45700">
            <a:normAutofit/>
          </a:bodyPr>
          <a:lstStyle/>
          <a:p>
            <a:pPr indent="0" lvl="0" marL="0" rtl="0" algn="just">
              <a:spcBef>
                <a:spcPts val="0"/>
              </a:spcBef>
              <a:spcAft>
                <a:spcPts val="1000"/>
              </a:spcAft>
              <a:buNone/>
            </a:pPr>
            <a:r>
              <a:rPr lang="en-US" sz="2000">
                <a:solidFill>
                  <a:srgbClr val="FFFF00"/>
                </a:solidFill>
                <a:latin typeface="Times New Roman"/>
                <a:ea typeface="Times New Roman"/>
                <a:cs typeface="Times New Roman"/>
                <a:sym typeface="Times New Roman"/>
              </a:rPr>
              <a:t>In this evaluation, we used PySpark integration with AWS S3 to design a more efficient and flexible diabetes detection model. A highly accurate prediction model was developed using preprocessed data and methods. It is emphasized that glucose and body weight (BMI) play a crucial role. Through the integration of AWS S3 with PySpark, it is possible to easily carry out data management and analysis, which results in a costly solution. A thorough study and analysis of data sources could improve the application and accuracy of the models. Data-driven methods for early identification of diabetes improve health and medical outcomes.</a:t>
            </a:r>
            <a:r>
              <a:rPr lang="en-US" sz="2000">
                <a:solidFill>
                  <a:srgbClr val="FFFF00"/>
                </a:solidFill>
                <a:latin typeface="Times New Roman"/>
                <a:ea typeface="Times New Roman"/>
                <a:cs typeface="Times New Roman"/>
                <a:sym typeface="Times New Roman"/>
              </a:rPr>
              <a:t> </a:t>
            </a:r>
            <a:endParaRPr sz="2000">
              <a:solidFill>
                <a:srgbClr val="FFFF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9" name="Shape 369"/>
        <p:cNvGrpSpPr/>
        <p:nvPr/>
      </p:nvGrpSpPr>
      <p:grpSpPr>
        <a:xfrm>
          <a:off x="0" y="0"/>
          <a:ext cx="0" cy="0"/>
          <a:chOff x="0" y="0"/>
          <a:chExt cx="0" cy="0"/>
        </a:xfrm>
      </p:grpSpPr>
      <p:sp>
        <p:nvSpPr>
          <p:cNvPr id="370" name="Google Shape;370;p50"/>
          <p:cNvSpPr txBox="1"/>
          <p:nvPr>
            <p:ph type="title"/>
          </p:nvPr>
        </p:nvSpPr>
        <p:spPr>
          <a:xfrm>
            <a:off x="685800" y="284825"/>
            <a:ext cx="10751400" cy="4491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Project Management:</a:t>
            </a:r>
            <a:endParaRPr/>
          </a:p>
        </p:txBody>
      </p:sp>
      <p:sp>
        <p:nvSpPr>
          <p:cNvPr id="371" name="Google Shape;371;p50"/>
          <p:cNvSpPr txBox="1"/>
          <p:nvPr>
            <p:ph idx="1" type="body"/>
          </p:nvPr>
        </p:nvSpPr>
        <p:spPr>
          <a:xfrm>
            <a:off x="685800" y="1347500"/>
            <a:ext cx="11332200" cy="4392900"/>
          </a:xfrm>
          <a:prstGeom prst="rect">
            <a:avLst/>
          </a:prstGeom>
        </p:spPr>
        <p:txBody>
          <a:bodyPr anchorCtr="0" anchor="t" bIns="45700" lIns="91425" spcFirstLastPara="1" rIns="91425" wrap="square" tIns="45700">
            <a:normAutofit fontScale="85000" lnSpcReduction="20000"/>
          </a:bodyPr>
          <a:lstStyle/>
          <a:p>
            <a:pPr indent="0" lvl="0" marL="0" rtl="0" algn="l">
              <a:spcBef>
                <a:spcPts val="0"/>
              </a:spcBef>
              <a:spcAft>
                <a:spcPts val="0"/>
              </a:spcAft>
              <a:buNone/>
            </a:pPr>
            <a:r>
              <a:rPr lang="en-US">
                <a:solidFill>
                  <a:srgbClr val="FFFF00"/>
                </a:solidFill>
                <a:latin typeface="Times New Roman"/>
                <a:ea typeface="Times New Roman"/>
                <a:cs typeface="Times New Roman"/>
                <a:sym typeface="Times New Roman"/>
              </a:rPr>
              <a:t>Team Member 1 :  Swapna Sonti</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Description: Design and Implementation of Data Integration with Pyspark and S3 and PPT preparation.</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Contribution: Analysis,Integration,preprocessing of data and Exploratory Data Analysis.(25%)</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Team Member 2: Keerthi Annem</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Description: Implementation of ML models(Logistic regression)</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Contribution: Implemented ML algorithms and PPT preparation (25%)</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Team Member 3: Rajasekhar Ponnuru</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Description: Designed Architecture diagram and visualizations </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Contributions : Implemented and designed visualizations (25%)</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Team Member 4: Pavan Kalyan Ganta</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Description : Develop Machine Learning model  and train the data(random Forest )</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Contributions: Implemented Machine Learning algorithms and train the data (25%)</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5" name="Shape 375"/>
        <p:cNvGrpSpPr/>
        <p:nvPr/>
      </p:nvGrpSpPr>
      <p:grpSpPr>
        <a:xfrm>
          <a:off x="0" y="0"/>
          <a:ext cx="0" cy="0"/>
          <a:chOff x="0" y="0"/>
          <a:chExt cx="0" cy="0"/>
        </a:xfrm>
      </p:grpSpPr>
      <p:sp>
        <p:nvSpPr>
          <p:cNvPr id="376" name="Google Shape;376;p51"/>
          <p:cNvSpPr txBox="1"/>
          <p:nvPr>
            <p:ph type="title"/>
          </p:nvPr>
        </p:nvSpPr>
        <p:spPr>
          <a:xfrm>
            <a:off x="685800" y="1600200"/>
            <a:ext cx="6164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References/</a:t>
            </a:r>
            <a:r>
              <a:rPr lang="en-US"/>
              <a:t>Bibliography</a:t>
            </a:r>
            <a:r>
              <a:rPr lang="en-US"/>
              <a:t>:</a:t>
            </a:r>
            <a:endParaRPr/>
          </a:p>
        </p:txBody>
      </p:sp>
      <p:sp>
        <p:nvSpPr>
          <p:cNvPr id="377" name="Google Shape;377;p51"/>
          <p:cNvSpPr txBox="1"/>
          <p:nvPr>
            <p:ph idx="1" type="body"/>
          </p:nvPr>
        </p:nvSpPr>
        <p:spPr>
          <a:xfrm>
            <a:off x="685800" y="2971800"/>
            <a:ext cx="11978400" cy="3382200"/>
          </a:xfrm>
          <a:prstGeom prst="rect">
            <a:avLst/>
          </a:prstGeom>
        </p:spPr>
        <p:txBody>
          <a:bodyPr anchorCtr="0" anchor="t" bIns="45700" lIns="91425" spcFirstLastPara="1" rIns="91425" wrap="square" tIns="45700">
            <a:normAutofit/>
          </a:bodyPr>
          <a:lstStyle/>
          <a:p>
            <a:pPr indent="-342900" lvl="0" marL="457200" rtl="0" algn="l">
              <a:spcBef>
                <a:spcPts val="0"/>
              </a:spcBef>
              <a:spcAft>
                <a:spcPts val="0"/>
              </a:spcAft>
              <a:buClr>
                <a:srgbClr val="FFFF00"/>
              </a:buClr>
              <a:buSzPts val="1800"/>
              <a:buChar char="❖"/>
            </a:pPr>
            <a:r>
              <a:rPr lang="en-US" u="sng">
                <a:solidFill>
                  <a:srgbClr val="FFFF00"/>
                </a:solidFill>
                <a:hlinkClick r:id="rId3">
                  <a:extLst>
                    <a:ext uri="{A12FA001-AC4F-418D-AE19-62706E023703}">
                      <ahyp:hlinkClr val="tx"/>
                    </a:ext>
                  </a:extLst>
                </a:hlinkClick>
              </a:rPr>
              <a:t>https://www.kaggle.com/code/soheiltehranipour/pyspark-eda-diabetes-dataset</a:t>
            </a:r>
            <a:r>
              <a:rPr lang="en-US">
                <a:solidFill>
                  <a:srgbClr val="FFFF00"/>
                </a:solidFill>
              </a:rPr>
              <a:t>.</a:t>
            </a:r>
            <a:endParaRPr>
              <a:solidFill>
                <a:srgbClr val="FFFF00"/>
              </a:solidFill>
            </a:endParaRPr>
          </a:p>
          <a:p>
            <a:pPr indent="-342900" lvl="0" marL="457200" rtl="0" algn="l">
              <a:spcBef>
                <a:spcPts val="0"/>
              </a:spcBef>
              <a:spcAft>
                <a:spcPts val="0"/>
              </a:spcAft>
              <a:buClr>
                <a:srgbClr val="FFFF00"/>
              </a:buClr>
              <a:buSzPts val="1800"/>
              <a:buChar char="❖"/>
            </a:pPr>
            <a:r>
              <a:rPr lang="en-US" u="sng">
                <a:solidFill>
                  <a:srgbClr val="FFFF00"/>
                </a:solidFill>
                <a:hlinkClick r:id="rId4">
                  <a:extLst>
                    <a:ext uri="{A12FA001-AC4F-418D-AE19-62706E023703}">
                      <ahyp:hlinkClr val="tx"/>
                    </a:ext>
                  </a:extLst>
                </a:hlinkClick>
              </a:rPr>
              <a:t>https://www.youtube.com/watch?v=S-u1dQLmttc</a:t>
            </a:r>
            <a:endParaRPr>
              <a:solidFill>
                <a:srgbClr val="FFFF00"/>
              </a:solidFill>
            </a:endParaRPr>
          </a:p>
          <a:p>
            <a:pPr indent="-342900" lvl="0" marL="457200" rtl="0" algn="l">
              <a:spcBef>
                <a:spcPts val="0"/>
              </a:spcBef>
              <a:spcAft>
                <a:spcPts val="0"/>
              </a:spcAft>
              <a:buClr>
                <a:srgbClr val="FFFF00"/>
              </a:buClr>
              <a:buSzPts val="1800"/>
              <a:buChar char="❖"/>
            </a:pPr>
            <a:r>
              <a:rPr lang="en-US" u="sng">
                <a:solidFill>
                  <a:srgbClr val="FFFF00"/>
                </a:solidFill>
                <a:hlinkClick r:id="rId5">
                  <a:extLst>
                    <a:ext uri="{A12FA001-AC4F-418D-AE19-62706E023703}">
                      <ahyp:hlinkClr val="tx"/>
                    </a:ext>
                  </a:extLst>
                </a:hlinkClick>
              </a:rPr>
              <a:t>https://github.com/revaan-mishra/Diabetes_Prediction</a:t>
            </a:r>
            <a:endParaRPr>
              <a:solidFill>
                <a:srgbClr val="FFFF00"/>
              </a:solidFill>
            </a:endParaRPr>
          </a:p>
          <a:p>
            <a:pPr indent="-342900" lvl="0" marL="457200" rtl="0" algn="l">
              <a:spcBef>
                <a:spcPts val="0"/>
              </a:spcBef>
              <a:spcAft>
                <a:spcPts val="0"/>
              </a:spcAft>
              <a:buClr>
                <a:srgbClr val="FFFF00"/>
              </a:buClr>
              <a:buSzPts val="1800"/>
              <a:buChar char="❖"/>
            </a:pPr>
            <a:r>
              <a:rPr lang="en-US" u="sng">
                <a:solidFill>
                  <a:srgbClr val="FFFF00"/>
                </a:solidFill>
                <a:hlinkClick r:id="rId6">
                  <a:extLst>
                    <a:ext uri="{A12FA001-AC4F-418D-AE19-62706E023703}">
                      <ahyp:hlinkClr val="tx"/>
                    </a:ext>
                  </a:extLst>
                </a:hlinkClick>
              </a:rPr>
              <a:t>https://www.kaggle.com/code/ahmetcankaraolan/diabetes-prediction-using-machine-learning</a:t>
            </a:r>
            <a:endParaRPr>
              <a:solidFill>
                <a:srgbClr val="FFFF00"/>
              </a:solidFill>
            </a:endParaRPr>
          </a:p>
          <a:p>
            <a:pPr indent="-342900" lvl="0" marL="457200" rtl="0" algn="l">
              <a:spcBef>
                <a:spcPts val="0"/>
              </a:spcBef>
              <a:spcAft>
                <a:spcPts val="0"/>
              </a:spcAft>
              <a:buClr>
                <a:srgbClr val="FFFF00"/>
              </a:buClr>
              <a:buSzPts val="1800"/>
              <a:buChar char="❖"/>
            </a:pPr>
            <a:r>
              <a:rPr lang="en-US" u="sng">
                <a:solidFill>
                  <a:srgbClr val="FFFF00"/>
                </a:solidFill>
                <a:hlinkClick r:id="rId7">
                  <a:extLst>
                    <a:ext uri="{A12FA001-AC4F-418D-AE19-62706E023703}">
                      <ahyp:hlinkClr val="tx"/>
                    </a:ext>
                  </a:extLst>
                </a:hlinkClick>
              </a:rPr>
              <a:t>https://data.world/informatics-edu/diabetes-prediction</a:t>
            </a:r>
            <a:endParaRPr>
              <a:solidFill>
                <a:srgbClr val="FFFF00"/>
              </a:solidFill>
            </a:endParaRPr>
          </a:p>
          <a:p>
            <a:pPr indent="0" lvl="0" marL="0" rtl="0" algn="l">
              <a:spcBef>
                <a:spcPts val="1000"/>
              </a:spcBef>
              <a:spcAft>
                <a:spcPts val="0"/>
              </a:spcAft>
              <a:buNone/>
            </a:pPr>
            <a:r>
              <a:t/>
            </a:r>
            <a:endParaRPr>
              <a:solidFill>
                <a:srgbClr val="FFFF00"/>
              </a:solidFill>
            </a:endParaRPr>
          </a:p>
          <a:p>
            <a:pPr indent="0" lvl="0" marL="0" rtl="0" algn="l">
              <a:spcBef>
                <a:spcPts val="1000"/>
              </a:spcBef>
              <a:spcAft>
                <a:spcPts val="10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1" name="Shape 381"/>
        <p:cNvGrpSpPr/>
        <p:nvPr/>
      </p:nvGrpSpPr>
      <p:grpSpPr>
        <a:xfrm>
          <a:off x="0" y="0"/>
          <a:ext cx="0" cy="0"/>
          <a:chOff x="0" y="0"/>
          <a:chExt cx="0" cy="0"/>
        </a:xfrm>
      </p:grpSpPr>
      <p:sp>
        <p:nvSpPr>
          <p:cNvPr id="382" name="Google Shape;382;p52"/>
          <p:cNvSpPr txBox="1"/>
          <p:nvPr>
            <p:ph type="title"/>
          </p:nvPr>
        </p:nvSpPr>
        <p:spPr>
          <a:xfrm>
            <a:off x="685800" y="910900"/>
            <a:ext cx="9586200" cy="3755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4800">
                <a:latin typeface="Times New Roman"/>
                <a:ea typeface="Times New Roman"/>
                <a:cs typeface="Times New Roman"/>
                <a:sym typeface="Times New Roman"/>
              </a:rPr>
              <a:t>THANK YOU!!</a:t>
            </a:r>
            <a:endParaRPr sz="48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5" name="Shape 165"/>
        <p:cNvGrpSpPr/>
        <p:nvPr/>
      </p:nvGrpSpPr>
      <p:grpSpPr>
        <a:xfrm>
          <a:off x="0" y="0"/>
          <a:ext cx="0" cy="0"/>
          <a:chOff x="0" y="0"/>
          <a:chExt cx="0" cy="0"/>
        </a:xfrm>
      </p:grpSpPr>
      <p:sp>
        <p:nvSpPr>
          <p:cNvPr id="166" name="Google Shape;166;p22"/>
          <p:cNvSpPr txBox="1"/>
          <p:nvPr>
            <p:ph type="title"/>
          </p:nvPr>
        </p:nvSpPr>
        <p:spPr>
          <a:xfrm>
            <a:off x="685800" y="609600"/>
            <a:ext cx="10131300" cy="657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F8F9FA"/>
                </a:solidFill>
                <a:latin typeface="Times New Roman"/>
                <a:ea typeface="Times New Roman"/>
                <a:cs typeface="Times New Roman"/>
                <a:sym typeface="Times New Roman"/>
              </a:rPr>
              <a:t>Background </a:t>
            </a:r>
            <a:r>
              <a:rPr lang="en-US">
                <a:solidFill>
                  <a:srgbClr val="F8F9FA"/>
                </a:solidFill>
              </a:rPr>
              <a:t>:</a:t>
            </a:r>
            <a:endParaRPr>
              <a:solidFill>
                <a:srgbClr val="F8F9FA"/>
              </a:solidFill>
            </a:endParaRPr>
          </a:p>
        </p:txBody>
      </p:sp>
      <p:sp>
        <p:nvSpPr>
          <p:cNvPr id="167" name="Google Shape;167;p22"/>
          <p:cNvSpPr txBox="1"/>
          <p:nvPr>
            <p:ph idx="1" type="body"/>
          </p:nvPr>
        </p:nvSpPr>
        <p:spPr>
          <a:xfrm>
            <a:off x="685800" y="1546225"/>
            <a:ext cx="11223600" cy="4826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solidFill>
                <a:srgbClr val="FFFF00"/>
              </a:solidFill>
            </a:endParaRPr>
          </a:p>
          <a:p>
            <a:pPr indent="-342900" lvl="0" marL="457200" rtl="0" algn="l">
              <a:spcBef>
                <a:spcPts val="1000"/>
              </a:spcBef>
              <a:spcAft>
                <a:spcPts val="0"/>
              </a:spcAft>
              <a:buClr>
                <a:srgbClr val="FFFF00"/>
              </a:buClr>
              <a:buSzPts val="1800"/>
              <a:buChar char="●"/>
            </a:pPr>
            <a:r>
              <a:rPr lang="en-US">
                <a:solidFill>
                  <a:srgbClr val="FFFF00"/>
                </a:solidFill>
                <a:latin typeface="Times New Roman"/>
                <a:ea typeface="Times New Roman"/>
                <a:cs typeface="Times New Roman"/>
                <a:sym typeface="Times New Roman"/>
              </a:rPr>
              <a:t>In this study, a diabetes prediction system that uses machine learning is presented, with an accuracy of 81% using the XGBoost-Klassifikator. It is based on personal data from female patients in Bangladesh. This system combines explainable artificial intelligence technologies, feature selection and class control, to create an instant forecasting system and Android application[1].</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rgbClr val="FFFF00"/>
              </a:solidFill>
              <a:latin typeface="Times New Roman"/>
              <a:ea typeface="Times New Roman"/>
              <a:cs typeface="Times New Roman"/>
              <a:sym typeface="Times New Roman"/>
            </a:endParaRPr>
          </a:p>
          <a:p>
            <a:pPr indent="-342900" lvl="0" marL="457200" rtl="0" algn="l">
              <a:spcBef>
                <a:spcPts val="1000"/>
              </a:spcBef>
              <a:spcAft>
                <a:spcPts val="0"/>
              </a:spcAft>
              <a:buClr>
                <a:srgbClr val="FFFF00"/>
              </a:buClr>
              <a:buSzPts val="1800"/>
              <a:buFont typeface="Times New Roman"/>
              <a:buChar char="●"/>
            </a:pPr>
            <a:r>
              <a:rPr lang="en-US">
                <a:solidFill>
                  <a:srgbClr val="FFFF00"/>
                </a:solidFill>
                <a:latin typeface="Times New Roman"/>
                <a:ea typeface="Times New Roman"/>
                <a:cs typeface="Times New Roman"/>
                <a:sym typeface="Times New Roman"/>
              </a:rPr>
              <a:t>The Pima Indian Diabetes Database is used for this study. The approach focuses on participants aged 21 or over. Data Science Paketes in Python are used to prepare the data, classify it using logistic regression and store the data in joblib[2].</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rgbClr val="FFFF00"/>
              </a:solidFill>
              <a:latin typeface="Times New Roman"/>
              <a:ea typeface="Times New Roman"/>
              <a:cs typeface="Times New Roman"/>
              <a:sym typeface="Times New Roman"/>
            </a:endParaRPr>
          </a:p>
          <a:p>
            <a:pPr indent="0" lvl="0" marL="457200" rtl="0" algn="l">
              <a:spcBef>
                <a:spcPts val="1000"/>
              </a:spcBef>
              <a:spcAft>
                <a:spcPts val="1000"/>
              </a:spcAft>
              <a:buNone/>
            </a:pPr>
            <a:r>
              <a:t/>
            </a:r>
            <a:endParaRPr>
              <a:solidFill>
                <a:srgbClr val="FFFF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1" name="Shape 171"/>
        <p:cNvGrpSpPr/>
        <p:nvPr/>
      </p:nvGrpSpPr>
      <p:grpSpPr>
        <a:xfrm>
          <a:off x="0" y="0"/>
          <a:ext cx="0" cy="0"/>
          <a:chOff x="0" y="0"/>
          <a:chExt cx="0" cy="0"/>
        </a:xfrm>
      </p:grpSpPr>
      <p:sp>
        <p:nvSpPr>
          <p:cNvPr id="172" name="Google Shape;172;p23"/>
          <p:cNvSpPr txBox="1"/>
          <p:nvPr>
            <p:ph type="title"/>
          </p:nvPr>
        </p:nvSpPr>
        <p:spPr>
          <a:xfrm>
            <a:off x="685800" y="1600200"/>
            <a:ext cx="6164700" cy="1371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4800"/>
              <a:buFont typeface="Times New Roman"/>
              <a:buNone/>
            </a:pPr>
            <a:r>
              <a:rPr lang="en-US" sz="4800">
                <a:solidFill>
                  <a:srgbClr val="FFFFFF"/>
                </a:solidFill>
                <a:latin typeface="Times New Roman"/>
                <a:ea typeface="Times New Roman"/>
                <a:cs typeface="Times New Roman"/>
                <a:sym typeface="Times New Roman"/>
              </a:rPr>
              <a:t>Architecture Diagram</a:t>
            </a:r>
            <a:endParaRPr sz="4800">
              <a:solidFill>
                <a:srgbClr val="FFFFFF"/>
              </a:solidFill>
              <a:latin typeface="Times New Roman"/>
              <a:ea typeface="Times New Roman"/>
              <a:cs typeface="Times New Roman"/>
              <a:sym typeface="Times New Roman"/>
            </a:endParaRPr>
          </a:p>
        </p:txBody>
      </p:sp>
      <p:sp>
        <p:nvSpPr>
          <p:cNvPr id="173" name="Google Shape;173;p23"/>
          <p:cNvSpPr txBox="1"/>
          <p:nvPr>
            <p:ph idx="1" type="body"/>
          </p:nvPr>
        </p:nvSpPr>
        <p:spPr>
          <a:xfrm>
            <a:off x="685800" y="2971800"/>
            <a:ext cx="5262900" cy="2768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en-US" sz="2200">
                <a:solidFill>
                  <a:srgbClr val="FFFF00"/>
                </a:solidFill>
                <a:latin typeface="Times New Roman"/>
                <a:ea typeface="Times New Roman"/>
                <a:cs typeface="Times New Roman"/>
                <a:sym typeface="Times New Roman"/>
              </a:rPr>
              <a:t>We processed the data by integrating AWS S3 with pyspark and then for data analysis and exploration we are using heatmaps correlation matrix and split the data into train data set and test data set perform ML models on that data evaluate the model by finding accuracy,precision,recall and ROC curve.</a:t>
            </a:r>
            <a:endParaRPr sz="2200">
              <a:solidFill>
                <a:srgbClr val="FFFF00"/>
              </a:solidFill>
              <a:latin typeface="Times New Roman"/>
              <a:ea typeface="Times New Roman"/>
              <a:cs typeface="Times New Roman"/>
              <a:sym typeface="Times New Roman"/>
            </a:endParaRPr>
          </a:p>
        </p:txBody>
      </p:sp>
      <p:sp>
        <p:nvSpPr>
          <p:cNvPr id="174" name="Google Shape;174;p23"/>
          <p:cNvSpPr/>
          <p:nvPr>
            <p:ph idx="2" type="pic"/>
          </p:nvPr>
        </p:nvSpPr>
        <p:spPr>
          <a:xfrm>
            <a:off x="7536253" y="914400"/>
            <a:ext cx="3281100" cy="4572000"/>
          </a:xfrm>
          <a:prstGeom prst="roundRect">
            <a:avLst>
              <a:gd fmla="val 16667" name="adj"/>
            </a:avLst>
          </a:prstGeom>
        </p:spPr>
      </p:sp>
      <p:pic>
        <p:nvPicPr>
          <p:cNvPr id="175" name="Google Shape;175;p23"/>
          <p:cNvPicPr preferRelativeResize="0"/>
          <p:nvPr/>
        </p:nvPicPr>
        <p:blipFill>
          <a:blip r:embed="rId3">
            <a:alphaModFix/>
          </a:blip>
          <a:stretch>
            <a:fillRect/>
          </a:stretch>
        </p:blipFill>
        <p:spPr>
          <a:xfrm>
            <a:off x="6180075" y="392375"/>
            <a:ext cx="5927849" cy="6152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9" name="Shape 179"/>
        <p:cNvGrpSpPr/>
        <p:nvPr/>
      </p:nvGrpSpPr>
      <p:grpSpPr>
        <a:xfrm>
          <a:off x="0" y="0"/>
          <a:ext cx="0" cy="0"/>
          <a:chOff x="0" y="0"/>
          <a:chExt cx="0" cy="0"/>
        </a:xfrm>
      </p:grpSpPr>
      <p:sp>
        <p:nvSpPr>
          <p:cNvPr id="180" name="Google Shape;180;p24"/>
          <p:cNvSpPr txBox="1"/>
          <p:nvPr>
            <p:ph type="title"/>
          </p:nvPr>
        </p:nvSpPr>
        <p:spPr>
          <a:xfrm>
            <a:off x="8324200" y="1037025"/>
            <a:ext cx="2998800" cy="4582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WORKFLOW DIAGRAM  FOR DIABETES </a:t>
            </a:r>
            <a:r>
              <a:rPr lang="en-US">
                <a:latin typeface="Times New Roman"/>
                <a:ea typeface="Times New Roman"/>
                <a:cs typeface="Times New Roman"/>
                <a:sym typeface="Times New Roman"/>
              </a:rPr>
              <a:t>PREDICTION</a:t>
            </a:r>
            <a:r>
              <a:rPr lang="en-US">
                <a:latin typeface="Times New Roman"/>
                <a:ea typeface="Times New Roman"/>
                <a:cs typeface="Times New Roman"/>
                <a:sym typeface="Times New Roman"/>
              </a:rPr>
              <a:t> ANALYSIS</a:t>
            </a:r>
            <a:endParaRPr>
              <a:latin typeface="Times New Roman"/>
              <a:ea typeface="Times New Roman"/>
              <a:cs typeface="Times New Roman"/>
              <a:sym typeface="Times New Roman"/>
            </a:endParaRPr>
          </a:p>
        </p:txBody>
      </p:sp>
      <p:pic>
        <p:nvPicPr>
          <p:cNvPr id="181" name="Google Shape;181;p24"/>
          <p:cNvPicPr preferRelativeResize="0"/>
          <p:nvPr/>
        </p:nvPicPr>
        <p:blipFill>
          <a:blip r:embed="rId3">
            <a:alphaModFix/>
          </a:blip>
          <a:stretch>
            <a:fillRect/>
          </a:stretch>
        </p:blipFill>
        <p:spPr>
          <a:xfrm>
            <a:off x="152400" y="152400"/>
            <a:ext cx="7429050" cy="652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5" name="Shape 185"/>
        <p:cNvGrpSpPr/>
        <p:nvPr/>
      </p:nvGrpSpPr>
      <p:grpSpPr>
        <a:xfrm>
          <a:off x="0" y="0"/>
          <a:ext cx="0" cy="0"/>
          <a:chOff x="0" y="0"/>
          <a:chExt cx="0" cy="0"/>
        </a:xfrm>
      </p:grpSpPr>
      <p:sp>
        <p:nvSpPr>
          <p:cNvPr id="186" name="Google Shape;186;p25"/>
          <p:cNvSpPr txBox="1"/>
          <p:nvPr>
            <p:ph type="title"/>
          </p:nvPr>
        </p:nvSpPr>
        <p:spPr>
          <a:xfrm>
            <a:off x="685800" y="577850"/>
            <a:ext cx="10131300" cy="788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Dataset :</a:t>
            </a:r>
            <a:endParaRPr>
              <a:latin typeface="Times New Roman"/>
              <a:ea typeface="Times New Roman"/>
              <a:cs typeface="Times New Roman"/>
              <a:sym typeface="Times New Roman"/>
            </a:endParaRPr>
          </a:p>
        </p:txBody>
      </p:sp>
      <p:sp>
        <p:nvSpPr>
          <p:cNvPr id="187" name="Google Shape;187;p25"/>
          <p:cNvSpPr txBox="1"/>
          <p:nvPr>
            <p:ph idx="1" type="body"/>
          </p:nvPr>
        </p:nvSpPr>
        <p:spPr>
          <a:xfrm>
            <a:off x="685800" y="1640801"/>
            <a:ext cx="10131300" cy="4248600"/>
          </a:xfrm>
          <a:prstGeom prst="rect">
            <a:avLst/>
          </a:prstGeom>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100"/>
              <a:buFont typeface="Arial"/>
              <a:buNone/>
            </a:pPr>
            <a:r>
              <a:rPr lang="en-US">
                <a:solidFill>
                  <a:srgbClr val="FFFF00"/>
                </a:solidFill>
                <a:latin typeface="Times New Roman"/>
                <a:ea typeface="Times New Roman"/>
                <a:cs typeface="Times New Roman"/>
                <a:sym typeface="Times New Roman"/>
              </a:rPr>
              <a:t>Pregnancies : The amount of births that took place</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US">
                <a:solidFill>
                  <a:srgbClr val="FFFF00"/>
                </a:solidFill>
                <a:latin typeface="Times New Roman"/>
                <a:ea typeface="Times New Roman"/>
                <a:cs typeface="Times New Roman"/>
                <a:sym typeface="Times New Roman"/>
              </a:rPr>
              <a:t>Glucose: An oral glucose tolerance test was used to assess plasma glucose concentration after two hours of the test. Between 140 and 200 mg/dL, we speak of pre-diabetes or a reduction in blood sugar, while between 200 and 200 mg/dL, we speak of diabetes.</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Blood Pressure : The diastolische Blood </a:t>
            </a:r>
            <a:r>
              <a:rPr lang="en-US">
                <a:solidFill>
                  <a:srgbClr val="FFFF00"/>
                </a:solidFill>
                <a:latin typeface="Times New Roman"/>
                <a:ea typeface="Times New Roman"/>
                <a:cs typeface="Times New Roman"/>
                <a:sym typeface="Times New Roman"/>
              </a:rPr>
              <a:t>pressure</a:t>
            </a:r>
            <a:r>
              <a:rPr lang="en-US">
                <a:solidFill>
                  <a:srgbClr val="FFFF00"/>
                </a:solidFill>
                <a:latin typeface="Times New Roman"/>
                <a:ea typeface="Times New Roman"/>
                <a:cs typeface="Times New Roman"/>
                <a:sym typeface="Times New Roman"/>
              </a:rPr>
              <a:t> is measured in mmHg. Values ​​of more than 90 mmHg indicate a high level of blood pressure, which increases the likelihood of developing diabetes, while values ​​of less than 60 mmHg indicate a low level of blood pressure, which reduces the likelihood of developing diabetes. </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Skin Thickness : The cut of the triceps skin in mm allows you to determine the body weight. Although the usual height for a woman is 23 mm, obesity and the risk of diabetes increase the assessment.</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US">
                <a:solidFill>
                  <a:srgbClr val="FFFF00"/>
                </a:solidFill>
                <a:latin typeface="Times New Roman"/>
                <a:ea typeface="Times New Roman"/>
                <a:cs typeface="Times New Roman"/>
                <a:sym typeface="Times New Roman"/>
              </a:rPr>
              <a:t>Insulin : After two hours, the concentration of the Serum rises to mu U/ml. A reading that exceeds the normal level of 16 to 166 mIU/L may be an indication of diabetes.</a:t>
            </a:r>
            <a:endParaRPr>
              <a:solidFill>
                <a:srgbClr val="FFFF00"/>
              </a:solidFill>
              <a:latin typeface="Times New Roman"/>
              <a:ea typeface="Times New Roman"/>
              <a:cs typeface="Times New Roman"/>
              <a:sym typeface="Times New Roman"/>
            </a:endParaRPr>
          </a:p>
          <a:p>
            <a:pPr indent="0" lvl="0" marL="0" rtl="0" algn="l">
              <a:spcBef>
                <a:spcPts val="1000"/>
              </a:spcBef>
              <a:spcAft>
                <a:spcPts val="1000"/>
              </a:spcAft>
              <a:buNone/>
            </a:pPr>
            <a:r>
              <a:t/>
            </a:r>
            <a:endParaRPr>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1" name="Shape 191"/>
        <p:cNvGrpSpPr/>
        <p:nvPr/>
      </p:nvGrpSpPr>
      <p:grpSpPr>
        <a:xfrm>
          <a:off x="0" y="0"/>
          <a:ext cx="0" cy="0"/>
          <a:chOff x="0" y="0"/>
          <a:chExt cx="0" cy="0"/>
        </a:xfrm>
      </p:grpSpPr>
      <p:sp>
        <p:nvSpPr>
          <p:cNvPr id="192" name="Google Shape;192;p26"/>
          <p:cNvSpPr txBox="1"/>
          <p:nvPr>
            <p:ph type="title"/>
          </p:nvPr>
        </p:nvSpPr>
        <p:spPr>
          <a:xfrm>
            <a:off x="685800" y="609600"/>
            <a:ext cx="10131300" cy="793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Dataset :</a:t>
            </a:r>
            <a:endParaRPr>
              <a:latin typeface="Times New Roman"/>
              <a:ea typeface="Times New Roman"/>
              <a:cs typeface="Times New Roman"/>
              <a:sym typeface="Times New Roman"/>
            </a:endParaRPr>
          </a:p>
        </p:txBody>
      </p:sp>
      <p:sp>
        <p:nvSpPr>
          <p:cNvPr id="193" name="Google Shape;193;p26"/>
          <p:cNvSpPr txBox="1"/>
          <p:nvPr>
            <p:ph idx="1" type="body"/>
          </p:nvPr>
        </p:nvSpPr>
        <p:spPr>
          <a:xfrm>
            <a:off x="685800" y="1403400"/>
            <a:ext cx="10131300" cy="51594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solidFill>
                <a:srgbClr val="FFFF00"/>
              </a:solidFill>
            </a:endParaRPr>
          </a:p>
          <a:p>
            <a:pPr indent="0" lvl="0" marL="0" rtl="0" algn="l">
              <a:spcBef>
                <a:spcPts val="1000"/>
              </a:spcBef>
              <a:spcAft>
                <a:spcPts val="0"/>
              </a:spcAft>
              <a:buNone/>
            </a:pPr>
            <a:r>
              <a:rPr lang="en-US">
                <a:solidFill>
                  <a:srgbClr val="FFFF00"/>
                </a:solidFill>
              </a:rPr>
              <a:t>B</a:t>
            </a:r>
            <a:r>
              <a:rPr lang="en-US">
                <a:solidFill>
                  <a:srgbClr val="FFFF00"/>
                </a:solidFill>
                <a:latin typeface="Times New Roman"/>
                <a:ea typeface="Times New Roman"/>
                <a:cs typeface="Times New Roman"/>
                <a:sym typeface="Times New Roman"/>
              </a:rPr>
              <a:t>MI : The Body-Mass-Index is obtained by dividing the weight in kg by the height in square meters. Between 18.5 and 25 is considered normal, between 25 and 30 as overweight and over 30 as obesity.</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Diabetes Pedigree Function : explains the relationship between patients' genetics and their history of diabetes. A high rate indicates an increased risk of developing type 2 disease.</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Age : Patients age.</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a:solidFill>
                  <a:srgbClr val="FFFF00"/>
                </a:solidFill>
                <a:latin typeface="Times New Roman"/>
                <a:ea typeface="Times New Roman"/>
                <a:cs typeface="Times New Roman"/>
                <a:sym typeface="Times New Roman"/>
              </a:rPr>
              <a:t>Outcome : Classification variable, which determines whether the subject (1) or (0) has diabetes or not.</a:t>
            </a:r>
            <a:endParaRPr>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rgbClr val="FFFF00"/>
              </a:solidFill>
              <a:latin typeface="Times New Roman"/>
              <a:ea typeface="Times New Roman"/>
              <a:cs typeface="Times New Roman"/>
              <a:sym typeface="Times New Roman"/>
            </a:endParaRPr>
          </a:p>
          <a:p>
            <a:pPr indent="0" lvl="0" marL="0" rtl="0" algn="l">
              <a:spcBef>
                <a:spcPts val="1000"/>
              </a:spcBef>
              <a:spcAft>
                <a:spcPts val="1000"/>
              </a:spcAft>
              <a:buNone/>
            </a:pPr>
            <a:r>
              <a:rPr lang="en-US">
                <a:solidFill>
                  <a:srgbClr val="FFFF00"/>
                </a:solidFill>
                <a:latin typeface="Times New Roman"/>
                <a:ea typeface="Times New Roman"/>
                <a:cs typeface="Times New Roman"/>
                <a:sym typeface="Times New Roman"/>
              </a:rPr>
              <a:t>Data cleaning aims to eliminate excess empty data. It is designed to replace random variables with Null value, Modes or Media.</a:t>
            </a:r>
            <a:endParaRPr>
              <a:solidFill>
                <a:srgbClr val="FFFF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7" name="Shape 197"/>
        <p:cNvGrpSpPr/>
        <p:nvPr/>
      </p:nvGrpSpPr>
      <p:grpSpPr>
        <a:xfrm>
          <a:off x="0" y="0"/>
          <a:ext cx="0" cy="0"/>
          <a:chOff x="0" y="0"/>
          <a:chExt cx="0" cy="0"/>
        </a:xfrm>
      </p:grpSpPr>
      <p:sp>
        <p:nvSpPr>
          <p:cNvPr id="198" name="Google Shape;198;p27"/>
          <p:cNvSpPr txBox="1"/>
          <p:nvPr>
            <p:ph type="title"/>
          </p:nvPr>
        </p:nvSpPr>
        <p:spPr>
          <a:xfrm>
            <a:off x="685800" y="323850"/>
            <a:ext cx="10620300" cy="746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Analysis of data : </a:t>
            </a:r>
            <a:endParaRPr>
              <a:latin typeface="Times New Roman"/>
              <a:ea typeface="Times New Roman"/>
              <a:cs typeface="Times New Roman"/>
              <a:sym typeface="Times New Roman"/>
            </a:endParaRPr>
          </a:p>
        </p:txBody>
      </p:sp>
      <p:sp>
        <p:nvSpPr>
          <p:cNvPr id="199" name="Google Shape;199;p27"/>
          <p:cNvSpPr txBox="1"/>
          <p:nvPr>
            <p:ph idx="1" type="body"/>
          </p:nvPr>
        </p:nvSpPr>
        <p:spPr>
          <a:xfrm>
            <a:off x="685800" y="1133475"/>
            <a:ext cx="11096700" cy="5460900"/>
          </a:xfrm>
          <a:prstGeom prst="rect">
            <a:avLst/>
          </a:prstGeom>
        </p:spPr>
        <p:txBody>
          <a:bodyPr anchorCtr="0" anchor="t" bIns="45700" lIns="91425" spcFirstLastPara="1" rIns="91425" wrap="square" tIns="45700">
            <a:normAutofit fontScale="25000" lnSpcReduction="20000"/>
          </a:bodyPr>
          <a:lstStyle/>
          <a:p>
            <a:pPr indent="0" lvl="0" marL="0" rtl="0" algn="l">
              <a:spcBef>
                <a:spcPts val="0"/>
              </a:spcBef>
              <a:spcAft>
                <a:spcPts val="0"/>
              </a:spcAft>
              <a:buNone/>
            </a:pPr>
            <a:r>
              <a:t/>
            </a:r>
            <a:endParaRPr>
              <a:solidFill>
                <a:srgbClr val="FFFF00"/>
              </a:solidFill>
            </a:endParaRPr>
          </a:p>
          <a:p>
            <a:pPr indent="0" lvl="0" marL="0" rtl="0" algn="l">
              <a:spcBef>
                <a:spcPts val="1000"/>
              </a:spcBef>
              <a:spcAft>
                <a:spcPts val="0"/>
              </a:spcAft>
              <a:buNone/>
            </a:pPr>
            <a:r>
              <a:rPr b="1" lang="en-US" sz="7200">
                <a:solidFill>
                  <a:srgbClr val="F8F9FA"/>
                </a:solidFill>
                <a:latin typeface="Times New Roman"/>
                <a:ea typeface="Times New Roman"/>
                <a:cs typeface="Times New Roman"/>
                <a:sym typeface="Times New Roman"/>
              </a:rPr>
              <a:t>Data Pre- processing :</a:t>
            </a:r>
            <a:endParaRPr b="1" sz="7200">
              <a:solidFill>
                <a:srgbClr val="F8F9FA"/>
              </a:solidFill>
              <a:latin typeface="Times New Roman"/>
              <a:ea typeface="Times New Roman"/>
              <a:cs typeface="Times New Roman"/>
              <a:sym typeface="Times New Roman"/>
            </a:endParaRPr>
          </a:p>
          <a:p>
            <a:pPr indent="0" lvl="0" marL="0" rtl="0" algn="l">
              <a:spcBef>
                <a:spcPts val="1000"/>
              </a:spcBef>
              <a:spcAft>
                <a:spcPts val="0"/>
              </a:spcAft>
              <a:buNone/>
            </a:pPr>
            <a:r>
              <a:t/>
            </a:r>
            <a:endParaRPr b="1" sz="7200">
              <a:solidFill>
                <a:srgbClr val="F8F9FA"/>
              </a:solidFill>
              <a:latin typeface="Times New Roman"/>
              <a:ea typeface="Times New Roman"/>
              <a:cs typeface="Times New Roman"/>
              <a:sym typeface="Times New Roman"/>
            </a:endParaRPr>
          </a:p>
          <a:p>
            <a:pPr indent="0" lvl="0" marL="0" rtl="0" algn="l">
              <a:spcBef>
                <a:spcPts val="1000"/>
              </a:spcBef>
              <a:spcAft>
                <a:spcPts val="0"/>
              </a:spcAft>
              <a:buNone/>
            </a:pPr>
            <a:r>
              <a:rPr b="1" lang="en-US" sz="7200">
                <a:solidFill>
                  <a:srgbClr val="FFFF00"/>
                </a:solidFill>
                <a:latin typeface="Times New Roman"/>
                <a:ea typeface="Times New Roman"/>
                <a:cs typeface="Times New Roman"/>
                <a:sym typeface="Times New Roman"/>
              </a:rPr>
              <a:t>Preprocessing : </a:t>
            </a:r>
            <a:r>
              <a:rPr lang="en-US" sz="7200">
                <a:solidFill>
                  <a:srgbClr val="FFFF00"/>
                </a:solidFill>
                <a:latin typeface="Times New Roman"/>
                <a:ea typeface="Times New Roman"/>
                <a:cs typeface="Times New Roman"/>
                <a:sym typeface="Times New Roman"/>
              </a:rPr>
              <a:t>Data for machine learning algorithms is generated in several stages, called Preprocessing. The essential steps in this explanation are as follows:</a:t>
            </a:r>
            <a:endParaRPr sz="720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7200">
                <a:solidFill>
                  <a:srgbClr val="FFFF00"/>
                </a:solidFill>
                <a:latin typeface="Times New Roman"/>
                <a:ea typeface="Times New Roman"/>
                <a:cs typeface="Times New Roman"/>
                <a:sym typeface="Times New Roman"/>
              </a:rPr>
              <a:t>Handling Null Values : Null values  in data collection can be handled both through elimination, appropriate estimations or sophisticated imputation methods, to ensure data completeness.</a:t>
            </a:r>
            <a:endParaRPr sz="720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7200">
                <a:solidFill>
                  <a:srgbClr val="FFFF00"/>
                </a:solidFill>
                <a:latin typeface="Times New Roman"/>
                <a:ea typeface="Times New Roman"/>
                <a:cs typeface="Times New Roman"/>
                <a:sym typeface="Times New Roman"/>
              </a:rPr>
              <a:t>Handling Duplicate Values : Duplicates are removed to prevent bias and preserve the integrity of the analysis.</a:t>
            </a:r>
            <a:endParaRPr sz="720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7200">
                <a:solidFill>
                  <a:srgbClr val="FFFF00"/>
                </a:solidFill>
                <a:latin typeface="Times New Roman"/>
                <a:ea typeface="Times New Roman"/>
                <a:cs typeface="Times New Roman"/>
                <a:sym typeface="Times New Roman"/>
              </a:rPr>
              <a:t>Handling Zero Values : We carefully review Zero values to ensure their relevance and accuracy. The situation of useless zero numbers remains the same.</a:t>
            </a:r>
            <a:endParaRPr sz="720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7200">
                <a:solidFill>
                  <a:srgbClr val="FFFF00"/>
                </a:solidFill>
                <a:latin typeface="Times New Roman"/>
                <a:ea typeface="Times New Roman"/>
                <a:cs typeface="Times New Roman"/>
                <a:sym typeface="Times New Roman"/>
              </a:rPr>
              <a:t>Balancing and Scaling : Normalization or standardization as well as sampling techniques guarantee data homogeneity, which helps improve the performance of machine learning algorithms.</a:t>
            </a:r>
            <a:endParaRPr sz="720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sz="720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rPr lang="en-US" sz="7200">
                <a:solidFill>
                  <a:srgbClr val="FFFF00"/>
                </a:solidFill>
                <a:latin typeface="Times New Roman"/>
                <a:ea typeface="Times New Roman"/>
                <a:cs typeface="Times New Roman"/>
                <a:sym typeface="Times New Roman"/>
              </a:rPr>
              <a:t>The selection of preprocessing technologies takes into account the requirements of the problems as well as the characteristics of the data. It is crucial to follow all the steps to ensure the accuracy and quality of the machine learning model.</a:t>
            </a:r>
            <a:endParaRPr sz="7200">
              <a:solidFill>
                <a:srgbClr val="FFFF00"/>
              </a:solidFill>
              <a:latin typeface="Times New Roman"/>
              <a:ea typeface="Times New Roman"/>
              <a:cs typeface="Times New Roman"/>
              <a:sym typeface="Times New Roman"/>
            </a:endParaRPr>
          </a:p>
          <a:p>
            <a:pPr indent="0" lvl="0" marL="0" rtl="0" algn="l">
              <a:spcBef>
                <a:spcPts val="1000"/>
              </a:spcBef>
              <a:spcAft>
                <a:spcPts val="0"/>
              </a:spcAft>
              <a:buNone/>
            </a:pPr>
            <a:r>
              <a:t/>
            </a:r>
            <a:endParaRPr sz="5423">
              <a:solidFill>
                <a:srgbClr val="FFFF00"/>
              </a:solidFill>
            </a:endParaRPr>
          </a:p>
          <a:p>
            <a:pPr indent="0" lvl="0" marL="0" rtl="0" algn="l">
              <a:spcBef>
                <a:spcPts val="1000"/>
              </a:spcBef>
              <a:spcAft>
                <a:spcPts val="0"/>
              </a:spcAft>
              <a:buNone/>
            </a:pPr>
            <a:r>
              <a:t/>
            </a:r>
            <a:endParaRPr>
              <a:solidFill>
                <a:srgbClr val="FFFF00"/>
              </a:solidFill>
            </a:endParaRPr>
          </a:p>
          <a:p>
            <a:pPr indent="0" lvl="0" marL="0" rtl="0" algn="l">
              <a:spcBef>
                <a:spcPts val="1000"/>
              </a:spcBef>
              <a:spcAft>
                <a:spcPts val="0"/>
              </a:spcAft>
              <a:buNone/>
            </a:pPr>
            <a:r>
              <a:t/>
            </a:r>
            <a:endParaRPr b="1" sz="2000">
              <a:solidFill>
                <a:srgbClr val="FFFF00"/>
              </a:solidFill>
            </a:endParaRPr>
          </a:p>
          <a:p>
            <a:pPr indent="0" lvl="0" marL="0" rtl="0" algn="l">
              <a:spcBef>
                <a:spcPts val="1000"/>
              </a:spcBef>
              <a:spcAft>
                <a:spcPts val="1000"/>
              </a:spcAft>
              <a:buNone/>
            </a:pPr>
            <a:r>
              <a:rPr b="1" lang="en-US" sz="2000">
                <a:solidFill>
                  <a:srgbClr val="FFFF00"/>
                </a:solidFill>
              </a:rPr>
              <a:t> </a:t>
            </a:r>
            <a:endParaRPr b="1" sz="2000">
              <a:solidFill>
                <a:srgbClr val="FFFF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